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99FFCC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7" autoAdjust="0"/>
  </p:normalViewPr>
  <p:slideViewPr>
    <p:cSldViewPr>
      <p:cViewPr varScale="1">
        <p:scale>
          <a:sx n="66" d="100"/>
          <a:sy n="66" d="100"/>
        </p:scale>
        <p:origin x="-63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effectLst>
            <a:outerShdw blurRad="76200" dist="12700" dir="8100000" sy="-23000" kx="800400" algn="br" rotWithShape="0">
              <a:schemeClr val="bg1">
                <a:alpha val="20000"/>
              </a:schemeClr>
            </a:outerShdw>
          </a:effectLst>
        </p:spPr>
        <p:txBody>
          <a:bodyPr/>
          <a:lstStyle>
            <a:lvl1pPr algn="ctr">
              <a:defRPr baseline="0">
                <a:effectLst/>
              </a:defRPr>
            </a:lvl1pPr>
          </a:lstStyle>
          <a:p>
            <a:r>
              <a:rPr lang="en-US" dirty="0" smtClean="0"/>
              <a:t>Your Session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042998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Your Subtitle Here</a:t>
            </a:r>
            <a:endParaRPr lang="en-GB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0" y="3143248"/>
            <a:ext cx="9144000" cy="1588"/>
          </a:xfrm>
          <a:prstGeom prst="line">
            <a:avLst/>
          </a:prstGeom>
          <a:ln>
            <a:solidFill>
              <a:srgbClr val="99FFCC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Picture 4" descr="VBUGConference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29058" y="857232"/>
            <a:ext cx="1361348" cy="7858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Your Title Goes Here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8596" y="1071546"/>
            <a:ext cx="8215312" cy="50720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Your Bullet Point Goes Here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n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85786" y="3786190"/>
            <a:ext cx="7772400" cy="92869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My Demonstration 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3143248"/>
            <a:ext cx="9144000" cy="1588"/>
          </a:xfrm>
          <a:prstGeom prst="line">
            <a:avLst/>
          </a:prstGeom>
          <a:ln w="12700">
            <a:solidFill>
              <a:srgbClr val="99FFCC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4572000" y="2571744"/>
            <a:ext cx="40156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60007" dir="1500000" sy="-30000" kx="800400" algn="bl" rotWithShape="0">
                    <a:srgbClr val="99FFCC">
                      <a:alpha val="20000"/>
                    </a:srgbClr>
                  </a:outerShdw>
                </a:effectLst>
              </a:rPr>
              <a:t>DEMONSTRATION</a:t>
            </a:r>
            <a:endParaRPr lang="en-GB" sz="4000" b="1" dirty="0">
              <a:solidFill>
                <a:schemeClr val="bg1"/>
              </a:solidFill>
              <a:effectLst>
                <a:outerShdw blurRad="60007" dir="1500000" sy="-30000" kx="800400" algn="bl" rotWithShape="0">
                  <a:srgbClr val="99FFCC">
                    <a:alpha val="20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0" y="50004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99FFCC"/>
                </a:solidFill>
              </a:rPr>
              <a:t>Resources</a:t>
            </a:r>
            <a:endParaRPr lang="en-GB" sz="4400" dirty="0">
              <a:solidFill>
                <a:srgbClr val="99FFCC"/>
              </a:solidFill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0"/>
          </p:nvPr>
        </p:nvSpPr>
        <p:spPr>
          <a:xfrm>
            <a:off x="428596" y="1357298"/>
            <a:ext cx="8358246" cy="49292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d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 userDrawn="1"/>
        </p:nvCxnSpPr>
        <p:spPr>
          <a:xfrm>
            <a:off x="0" y="3143248"/>
            <a:ext cx="9144000" cy="1588"/>
          </a:xfrm>
          <a:prstGeom prst="line">
            <a:avLst/>
          </a:prstGeom>
          <a:ln>
            <a:solidFill>
              <a:srgbClr val="99FFCC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Picture 4" descr="VBUGConference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29058" y="857232"/>
            <a:ext cx="1361348" cy="78581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0" y="242886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chemeClr val="bg1"/>
                </a:solidFill>
              </a:rPr>
              <a:t>Don’t forget to fill out your feedback</a:t>
            </a:r>
            <a:r>
              <a:rPr lang="en-GB" sz="4000" baseline="0" dirty="0" smtClean="0">
                <a:solidFill>
                  <a:schemeClr val="bg1"/>
                </a:solidFill>
              </a:rPr>
              <a:t> 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324433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Thank</a:t>
            </a:r>
            <a:r>
              <a:rPr lang="en-US" sz="3200" baseline="0" dirty="0" smtClean="0">
                <a:solidFill>
                  <a:schemeClr val="bg1">
                    <a:lumMod val="65000"/>
                  </a:schemeClr>
                </a:solidFill>
              </a:rPr>
              <a:t> you</a:t>
            </a:r>
            <a:endParaRPr lang="en-GB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00B050"/>
            </a:gs>
            <a:gs pos="78000">
              <a:schemeClr val="tx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Top Title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738516" y="6581001"/>
            <a:ext cx="3405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u="sng" dirty="0" smtClean="0">
                <a:solidFill>
                  <a:schemeClr val="bg1"/>
                </a:solidFill>
              </a:rPr>
              <a:t>http://www.vbug.com</a:t>
            </a:r>
            <a:endParaRPr lang="en-GB" sz="1200" u="sng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1326" y="6581796"/>
            <a:ext cx="3405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bg1">
                    <a:lumMod val="75000"/>
                  </a:schemeClr>
                </a:solidFill>
              </a:rPr>
              <a:t>One Day</a:t>
            </a:r>
            <a:r>
              <a:rPr lang="en-GB" sz="1200" baseline="0" dirty="0" smtClean="0">
                <a:solidFill>
                  <a:schemeClr val="bg1">
                    <a:lumMod val="75000"/>
                  </a:schemeClr>
                </a:solidFill>
              </a:rPr>
              <a:t> Event Birmingham</a:t>
            </a:r>
            <a:endParaRPr lang="en-GB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581001"/>
            <a:ext cx="2714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 dirty="0" smtClean="0">
                <a:solidFill>
                  <a:schemeClr val="bg1"/>
                </a:solidFill>
              </a:rPr>
              <a:t>24</a:t>
            </a:r>
            <a:r>
              <a:rPr lang="en-GB" sz="12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200" b="1" dirty="0" smtClean="0">
                <a:solidFill>
                  <a:schemeClr val="bg1"/>
                </a:solidFill>
              </a:rPr>
              <a:t> April 2008</a:t>
            </a:r>
            <a:endParaRPr lang="en-GB" sz="1200" b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572272"/>
            <a:ext cx="9144000" cy="1588"/>
          </a:xfrm>
          <a:prstGeom prst="line">
            <a:avLst/>
          </a:prstGeom>
          <a:ln>
            <a:solidFill>
              <a:srgbClr val="99FFCC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3" name="Picture 12" descr="VBUGConference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8992" y="6592925"/>
            <a:ext cx="459214" cy="2650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9FFCC"/>
        </a:buClr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9FFCC"/>
        </a:buClr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9FFCC"/>
        </a:buClr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9FFCC"/>
        </a:buClr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9FFCC"/>
        </a:buClr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tto.de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pf.netfx3.com/direct/zurich/zeuswpf.xbap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dkandi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85786" y="3714752"/>
            <a:ext cx="7772400" cy="1470025"/>
          </a:xfrm>
        </p:spPr>
        <p:txBody>
          <a:bodyPr/>
          <a:lstStyle/>
          <a:p>
            <a:r>
              <a:rPr lang="en-GB" dirty="0" smtClean="0"/>
              <a:t>Welcome to the VBUG Spring Conference in Birmingham!!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Keynote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Keeping Pace </a:t>
            </a:r>
            <a:r>
              <a:rPr lang="en-GB" dirty="0" smtClean="0"/>
              <a:t>and </a:t>
            </a:r>
            <a:r>
              <a:rPr lang="en-GB" dirty="0" smtClean="0"/>
              <a:t>Putting it All Together – the challenge!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Keeping Pace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How do we keep ahead or even inline with development technologies?</a:t>
            </a:r>
          </a:p>
          <a:p>
            <a:r>
              <a:rPr lang="en-GB" dirty="0" smtClean="0"/>
              <a:t>Where do you draw the line?</a:t>
            </a:r>
          </a:p>
          <a:p>
            <a:r>
              <a:rPr lang="en-GB" dirty="0" smtClean="0"/>
              <a:t>How much is enough?</a:t>
            </a:r>
          </a:p>
          <a:p>
            <a:r>
              <a:rPr lang="en-GB" dirty="0" smtClean="0"/>
              <a:t>Why is it a problem?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Putting it All Together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Visual Studio 2008 is a no brainer upgrade </a:t>
            </a:r>
            <a:r>
              <a:rPr lang="en-GB" dirty="0" smtClean="0">
                <a:sym typeface="Wingdings" pitchFamily="2" charset="2"/>
              </a:rPr>
              <a:t></a:t>
            </a:r>
          </a:p>
          <a:p>
            <a:r>
              <a:rPr lang="en-GB" dirty="0" smtClean="0">
                <a:sym typeface="Wingdings" pitchFamily="2" charset="2"/>
              </a:rPr>
              <a:t>MOSS has workflow inbuilt at its foundations</a:t>
            </a:r>
          </a:p>
          <a:p>
            <a:r>
              <a:rPr lang="en-GB" dirty="0" err="1" smtClean="0">
                <a:sym typeface="Wingdings" pitchFamily="2" charset="2"/>
              </a:rPr>
              <a:t>Silverlight</a:t>
            </a:r>
            <a:r>
              <a:rPr lang="en-GB" dirty="0" smtClean="0">
                <a:sym typeface="Wingdings" pitchFamily="2" charset="2"/>
              </a:rPr>
              <a:t> can Complement MOSS esp. If used for Web Content Managed Sites</a:t>
            </a:r>
          </a:p>
          <a:p>
            <a:r>
              <a:rPr lang="en-GB" dirty="0" smtClean="0">
                <a:sym typeface="Wingdings" pitchFamily="2" charset="2"/>
              </a:rPr>
              <a:t>Workflow can be utilised amongst many disciplines – arguably the most applicable framework from </a:t>
            </a:r>
            <a:r>
              <a:rPr lang="en-GB" dirty="0" err="1" smtClean="0">
                <a:sym typeface="Wingdings" pitchFamily="2" charset="2"/>
              </a:rPr>
              <a:t>.Net</a:t>
            </a:r>
            <a:r>
              <a:rPr lang="en-GB" dirty="0" smtClean="0">
                <a:sym typeface="Wingdings" pitchFamily="2" charset="2"/>
              </a:rPr>
              <a:t> 3.0</a:t>
            </a:r>
          </a:p>
          <a:p>
            <a:r>
              <a:rPr lang="en-GB" dirty="0" smtClean="0">
                <a:sym typeface="Wingdings" pitchFamily="2" charset="2"/>
              </a:rPr>
              <a:t>WPF is beginning to come of age – more applications are starting to appear.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WPF Applications – Family View &amp; </a:t>
            </a:r>
            <a:r>
              <a:rPr lang="en-GB" smtClean="0"/>
              <a:t>Otto Catalogue – </a:t>
            </a:r>
            <a:r>
              <a:rPr lang="en-GB" smtClean="0">
                <a:hlinkClick r:id="rId2"/>
              </a:rPr>
              <a:t>http://www.otto.de</a:t>
            </a:r>
            <a:r>
              <a:rPr lang="en-GB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WPF in the Browser – Zurich Airport - </a:t>
            </a:r>
            <a:r>
              <a:rPr lang="en-GB" dirty="0" smtClean="0">
                <a:hlinkClick r:id="rId2"/>
              </a:rPr>
              <a:t>http://wpf.netfx3.com/direct/zurich/zeuswpf.xbap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Silverlight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MOSS – </a:t>
            </a:r>
            <a:r>
              <a:rPr lang="en-GB" dirty="0" err="1" smtClean="0"/>
              <a:t>Hed</a:t>
            </a:r>
            <a:r>
              <a:rPr lang="en-GB" dirty="0" smtClean="0"/>
              <a:t> </a:t>
            </a:r>
            <a:r>
              <a:rPr lang="en-GB" dirty="0" err="1" smtClean="0"/>
              <a:t>Kandi</a:t>
            </a:r>
            <a:r>
              <a:rPr lang="en-GB" dirty="0" smtClean="0"/>
              <a:t> – </a:t>
            </a:r>
            <a:r>
              <a:rPr lang="en-GB" dirty="0" smtClean="0">
                <a:hlinkClick r:id="rId2"/>
              </a:rPr>
              <a:t>www.hedkandi.com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145</TotalTime>
  <Words>148</Words>
  <Application>Microsoft Office PowerPoint</Application>
  <PresentationFormat>On-screen Show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Presentation1</vt:lpstr>
      <vt:lpstr>Welcome to the VBUG Spring Conference in Birmingham!!</vt:lpstr>
      <vt:lpstr>Keynote</vt:lpstr>
      <vt:lpstr>Keeping Pace</vt:lpstr>
      <vt:lpstr>Putting it All Together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Keynote</dc:title>
  <dc:creator>Andrew Paul Westgarth</dc:creator>
  <cp:lastModifiedBy>Andrew Paul Westgarth</cp:lastModifiedBy>
  <cp:revision>13</cp:revision>
  <dcterms:created xsi:type="dcterms:W3CDTF">2008-04-22T21:11:27Z</dcterms:created>
  <dcterms:modified xsi:type="dcterms:W3CDTF">2008-04-24T08:46:05Z</dcterms:modified>
</cp:coreProperties>
</file>