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08" r:id="rId5"/>
    <p:sldMasterId id="2147483712" r:id="rId6"/>
    <p:sldMasterId id="2147483731" r:id="rId7"/>
    <p:sldMasterId id="2147483750" r:id="rId8"/>
    <p:sldMasterId id="2147483774" r:id="rId9"/>
    <p:sldMasterId id="2147483793" r:id="rId10"/>
    <p:sldMasterId id="2147483818" r:id="rId11"/>
  </p:sldMasterIdLst>
  <p:notesMasterIdLst>
    <p:notesMasterId r:id="rId64"/>
  </p:notesMasterIdLst>
  <p:sldIdLst>
    <p:sldId id="256" r:id="rId12"/>
    <p:sldId id="494" r:id="rId13"/>
    <p:sldId id="523" r:id="rId14"/>
    <p:sldId id="493" r:id="rId15"/>
    <p:sldId id="524" r:id="rId16"/>
    <p:sldId id="525" r:id="rId17"/>
    <p:sldId id="496" r:id="rId18"/>
    <p:sldId id="489" r:id="rId19"/>
    <p:sldId id="490" r:id="rId20"/>
    <p:sldId id="491" r:id="rId21"/>
    <p:sldId id="492" r:id="rId22"/>
    <p:sldId id="449" r:id="rId23"/>
    <p:sldId id="517" r:id="rId24"/>
    <p:sldId id="541" r:id="rId25"/>
    <p:sldId id="542" r:id="rId26"/>
    <p:sldId id="516" r:id="rId27"/>
    <p:sldId id="545" r:id="rId28"/>
    <p:sldId id="518" r:id="rId29"/>
    <p:sldId id="519" r:id="rId30"/>
    <p:sldId id="446" r:id="rId31"/>
    <p:sldId id="480" r:id="rId32"/>
    <p:sldId id="531" r:id="rId33"/>
    <p:sldId id="532" r:id="rId34"/>
    <p:sldId id="533" r:id="rId35"/>
    <p:sldId id="501" r:id="rId36"/>
    <p:sldId id="502" r:id="rId37"/>
    <p:sldId id="503" r:id="rId38"/>
    <p:sldId id="504" r:id="rId39"/>
    <p:sldId id="505" r:id="rId40"/>
    <p:sldId id="506" r:id="rId41"/>
    <p:sldId id="474" r:id="rId42"/>
    <p:sldId id="534" r:id="rId43"/>
    <p:sldId id="535" r:id="rId44"/>
    <p:sldId id="536" r:id="rId45"/>
    <p:sldId id="537" r:id="rId46"/>
    <p:sldId id="538" r:id="rId47"/>
    <p:sldId id="539" r:id="rId48"/>
    <p:sldId id="507" r:id="rId49"/>
    <p:sldId id="456" r:id="rId50"/>
    <p:sldId id="434" r:id="rId51"/>
    <p:sldId id="417" r:id="rId52"/>
    <p:sldId id="521" r:id="rId53"/>
    <p:sldId id="509" r:id="rId54"/>
    <p:sldId id="520" r:id="rId55"/>
    <p:sldId id="508" r:id="rId56"/>
    <p:sldId id="543" r:id="rId57"/>
    <p:sldId id="544" r:id="rId58"/>
    <p:sldId id="498" r:id="rId59"/>
    <p:sldId id="499" r:id="rId60"/>
    <p:sldId id="512" r:id="rId61"/>
    <p:sldId id="546" r:id="rId62"/>
    <p:sldId id="396" r:id="rId63"/>
  </p:sldIdLst>
  <p:sldSz cx="9144000" cy="5143500" type="screen16x9"/>
  <p:notesSz cx="6881813" cy="9296400"/>
  <p:defaultText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4" algn="l" defTabSz="914172" rtl="0" eaLnBrk="1" latinLnBrk="0" hangingPunct="1">
      <a:defRPr sz="1800" kern="1200">
        <a:solidFill>
          <a:schemeClr val="tx1"/>
        </a:solidFill>
        <a:latin typeface="+mn-lt"/>
        <a:ea typeface="+mn-ea"/>
        <a:cs typeface="+mn-cs"/>
      </a:defRPr>
    </a:lvl5pPr>
    <a:lvl6pPr marL="2285426" algn="l" defTabSz="914172" rtl="0" eaLnBrk="1" latinLnBrk="0" hangingPunct="1">
      <a:defRPr sz="1800" kern="1200">
        <a:solidFill>
          <a:schemeClr val="tx1"/>
        </a:solidFill>
        <a:latin typeface="+mn-lt"/>
        <a:ea typeface="+mn-ea"/>
        <a:cs typeface="+mn-cs"/>
      </a:defRPr>
    </a:lvl6pPr>
    <a:lvl7pPr marL="2742516" algn="l" defTabSz="914172" rtl="0" eaLnBrk="1" latinLnBrk="0" hangingPunct="1">
      <a:defRPr sz="1800" kern="1200">
        <a:solidFill>
          <a:schemeClr val="tx1"/>
        </a:solidFill>
        <a:latin typeface="+mn-lt"/>
        <a:ea typeface="+mn-ea"/>
        <a:cs typeface="+mn-cs"/>
      </a:defRPr>
    </a:lvl7pPr>
    <a:lvl8pPr marL="3199599" algn="l" defTabSz="914172" rtl="0" eaLnBrk="1" latinLnBrk="0" hangingPunct="1">
      <a:defRPr sz="1800" kern="1200">
        <a:solidFill>
          <a:schemeClr val="tx1"/>
        </a:solidFill>
        <a:latin typeface="+mn-lt"/>
        <a:ea typeface="+mn-ea"/>
        <a:cs typeface="+mn-cs"/>
      </a:defRPr>
    </a:lvl8pPr>
    <a:lvl9pPr marL="3656684" algn="l" defTabSz="91417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ndows Azure Virtual Machines" id="{FE20DDD3-4669-436B-A77F-D8D26C91C606}">
          <p14:sldIdLst>
            <p14:sldId id="256"/>
            <p14:sldId id="494"/>
            <p14:sldId id="523"/>
            <p14:sldId id="493"/>
            <p14:sldId id="524"/>
            <p14:sldId id="525"/>
          </p14:sldIdLst>
        </p14:section>
        <p14:section name="Getting Started" id="{2BCC7628-A617-4EDF-8099-41DA44B15764}">
          <p14:sldIdLst>
            <p14:sldId id="496"/>
            <p14:sldId id="489"/>
            <p14:sldId id="490"/>
            <p14:sldId id="491"/>
            <p14:sldId id="492"/>
            <p14:sldId id="449"/>
            <p14:sldId id="517"/>
            <p14:sldId id="541"/>
            <p14:sldId id="542"/>
            <p14:sldId id="516"/>
            <p14:sldId id="545"/>
            <p14:sldId id="518"/>
            <p14:sldId id="519"/>
            <p14:sldId id="446"/>
          </p14:sldIdLst>
        </p14:section>
        <p14:section name="VMs and Cloud Services" id="{C26850EA-9DA7-4AA5-987E-098D3DA2BC1F}">
          <p14:sldIdLst>
            <p14:sldId id="480"/>
            <p14:sldId id="531"/>
            <p14:sldId id="532"/>
            <p14:sldId id="533"/>
          </p14:sldIdLst>
        </p14:section>
        <p14:section name="VM Networking" id="{57C68DF5-5B9C-43B2-A0D6-FAF4996696D9}">
          <p14:sldIdLst>
            <p14:sldId id="501"/>
            <p14:sldId id="502"/>
            <p14:sldId id="503"/>
            <p14:sldId id="504"/>
            <p14:sldId id="505"/>
            <p14:sldId id="506"/>
          </p14:sldIdLst>
        </p14:section>
        <p14:section name="VM Availability" id="{40289317-D0C7-46D2-97F8-04A3DF020899}">
          <p14:sldIdLst>
            <p14:sldId id="474"/>
            <p14:sldId id="534"/>
            <p14:sldId id="535"/>
            <p14:sldId id="536"/>
            <p14:sldId id="537"/>
            <p14:sldId id="538"/>
            <p14:sldId id="539"/>
            <p14:sldId id="507"/>
          </p14:sldIdLst>
        </p14:section>
        <p14:section name="Virtual Networks" id="{E772A73C-6520-43F9-81BE-ACFBC8415231}">
          <p14:sldIdLst>
            <p14:sldId id="456"/>
            <p14:sldId id="434"/>
            <p14:sldId id="417"/>
            <p14:sldId id="521"/>
            <p14:sldId id="509"/>
            <p14:sldId id="520"/>
          </p14:sldIdLst>
        </p14:section>
        <p14:section name="IaaS and PaaS" id="{F3EDBBEE-9703-41A1-9613-6E2B5AA5B3FD}">
          <p14:sldIdLst>
            <p14:sldId id="508"/>
            <p14:sldId id="543"/>
            <p14:sldId id="544"/>
            <p14:sldId id="498"/>
            <p14:sldId id="499"/>
            <p14:sldId id="512"/>
            <p14:sldId id="546"/>
            <p14:sldId id="396"/>
          </p14:sldIdLst>
        </p14:section>
      </p14:sectionLst>
    </p:ext>
    <p:ext uri="{EFAFB233-063F-42B5-8137-9DF3F51BA10A}">
      <p15:sldGuideLst xmlns:p15="http://schemas.microsoft.com/office/powerpoint/2012/main">
        <p15:guide id="1" orient="horz" pos="2964">
          <p15:clr>
            <a:srgbClr val="A4A3A4"/>
          </p15:clr>
        </p15:guide>
        <p15:guide id="2" orient="horz" pos="516">
          <p15:clr>
            <a:srgbClr val="A4A3A4"/>
          </p15:clr>
        </p15:guide>
        <p15:guide id="3" orient="horz" pos="676">
          <p15:clr>
            <a:srgbClr val="A4A3A4"/>
          </p15:clr>
        </p15:guide>
        <p15:guide id="4" pos="2880">
          <p15:clr>
            <a:srgbClr val="A4A3A4"/>
          </p15:clr>
        </p15:guide>
        <p15:guide id="5" pos="240">
          <p15:clr>
            <a:srgbClr val="A4A3A4"/>
          </p15:clr>
        </p15:guide>
        <p15:guide id="6" pos="552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818" autoAdjust="0"/>
  </p:normalViewPr>
  <p:slideViewPr>
    <p:cSldViewPr snapToGrid="0" snapToObjects="1">
      <p:cViewPr varScale="1">
        <p:scale>
          <a:sx n="121" d="100"/>
          <a:sy n="121" d="100"/>
        </p:scale>
        <p:origin x="1350" y="96"/>
      </p:cViewPr>
      <p:guideLst>
        <p:guide orient="horz" pos="2964"/>
        <p:guide orient="horz" pos="516"/>
        <p:guide orient="horz" pos="676"/>
        <p:guide pos="2880"/>
        <p:guide pos="240"/>
        <p:guide pos="5520"/>
      </p:guideLst>
    </p:cSldViewPr>
  </p:slideViewPr>
  <p:outlineViewPr>
    <p:cViewPr>
      <p:scale>
        <a:sx n="33" d="100"/>
        <a:sy n="33" d="100"/>
      </p:scale>
      <p:origin x="42" y="8868"/>
    </p:cViewPr>
  </p:outlineViewPr>
  <p:notesTextViewPr>
    <p:cViewPr>
      <p:scale>
        <a:sx n="100" d="100"/>
        <a:sy n="100" d="100"/>
      </p:scale>
      <p:origin x="0" y="0"/>
    </p:cViewPr>
  </p:notesTextViewPr>
  <p:sorterViewPr>
    <p:cViewPr>
      <p:scale>
        <a:sx n="100" d="100"/>
        <a:sy n="100" d="100"/>
      </p:scale>
      <p:origin x="0" y="30"/>
    </p:cViewPr>
  </p:sorterViewPr>
  <p:notesViewPr>
    <p:cSldViewPr snapToGrid="0" snapToObjects="1">
      <p:cViewPr varScale="1">
        <p:scale>
          <a:sx n="55" d="100"/>
          <a:sy n="55" d="100"/>
        </p:scale>
        <p:origin x="-2514"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C5A41F5-B6C2-40E5-9E65-A9AEEB8FD18F}" type="datetimeFigureOut">
              <a:rPr lang="en-US" smtClean="0"/>
              <a:t>1/13/2013</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110E035-3DF4-4A15-9272-486F21423BC9}" type="slidenum">
              <a:rPr lang="en-US" smtClean="0"/>
              <a:t>‹#›</a:t>
            </a:fld>
            <a:endParaRPr lang="en-US"/>
          </a:p>
        </p:txBody>
      </p:sp>
    </p:spTree>
    <p:extLst>
      <p:ext uri="{BB962C8B-B14F-4D97-AF65-F5344CB8AC3E}">
        <p14:creationId xmlns:p14="http://schemas.microsoft.com/office/powerpoint/2010/main" val="1888841357"/>
      </p:ext>
    </p:extLst>
  </p:cSld>
  <p:clrMap bg1="lt1" tx1="dk1" bg2="lt2" tx2="dk2" accent1="accent1" accent2="accent2" accent3="accent3" accent4="accent4" accent5="accent5" accent6="accent6" hlink="hlink" folHlink="folHlink"/>
  <p:notesStyle>
    <a:lvl1pPr marL="0" algn="l" defTabSz="914172" rtl="0" eaLnBrk="1" latinLnBrk="0" hangingPunct="1">
      <a:defRPr sz="1200" kern="1200">
        <a:solidFill>
          <a:schemeClr val="tx1"/>
        </a:solidFill>
        <a:latin typeface="+mn-lt"/>
        <a:ea typeface="+mn-ea"/>
        <a:cs typeface="+mn-cs"/>
      </a:defRPr>
    </a:lvl1pPr>
    <a:lvl2pPr marL="457086" algn="l" defTabSz="914172" rtl="0" eaLnBrk="1" latinLnBrk="0" hangingPunct="1">
      <a:defRPr sz="1200" kern="1200">
        <a:solidFill>
          <a:schemeClr val="tx1"/>
        </a:solidFill>
        <a:latin typeface="+mn-lt"/>
        <a:ea typeface="+mn-ea"/>
        <a:cs typeface="+mn-cs"/>
      </a:defRPr>
    </a:lvl2pPr>
    <a:lvl3pPr marL="914172" algn="l" defTabSz="914172" rtl="0" eaLnBrk="1" latinLnBrk="0" hangingPunct="1">
      <a:defRPr sz="1200" kern="1200">
        <a:solidFill>
          <a:schemeClr val="tx1"/>
        </a:solidFill>
        <a:latin typeface="+mn-lt"/>
        <a:ea typeface="+mn-ea"/>
        <a:cs typeface="+mn-cs"/>
      </a:defRPr>
    </a:lvl3pPr>
    <a:lvl4pPr marL="1371258" algn="l" defTabSz="914172" rtl="0" eaLnBrk="1" latinLnBrk="0" hangingPunct="1">
      <a:defRPr sz="1200" kern="1200">
        <a:solidFill>
          <a:schemeClr val="tx1"/>
        </a:solidFill>
        <a:latin typeface="+mn-lt"/>
        <a:ea typeface="+mn-ea"/>
        <a:cs typeface="+mn-cs"/>
      </a:defRPr>
    </a:lvl4pPr>
    <a:lvl5pPr marL="1828344" algn="l" defTabSz="914172" rtl="0" eaLnBrk="1" latinLnBrk="0" hangingPunct="1">
      <a:defRPr sz="1200" kern="1200">
        <a:solidFill>
          <a:schemeClr val="tx1"/>
        </a:solidFill>
        <a:latin typeface="+mn-lt"/>
        <a:ea typeface="+mn-ea"/>
        <a:cs typeface="+mn-cs"/>
      </a:defRPr>
    </a:lvl5pPr>
    <a:lvl6pPr marL="2285426" algn="l" defTabSz="914172" rtl="0" eaLnBrk="1" latinLnBrk="0" hangingPunct="1">
      <a:defRPr sz="1200" kern="1200">
        <a:solidFill>
          <a:schemeClr val="tx1"/>
        </a:solidFill>
        <a:latin typeface="+mn-lt"/>
        <a:ea typeface="+mn-ea"/>
        <a:cs typeface="+mn-cs"/>
      </a:defRPr>
    </a:lvl6pPr>
    <a:lvl7pPr marL="2742516" algn="l" defTabSz="914172" rtl="0" eaLnBrk="1" latinLnBrk="0" hangingPunct="1">
      <a:defRPr sz="1200" kern="1200">
        <a:solidFill>
          <a:schemeClr val="tx1"/>
        </a:solidFill>
        <a:latin typeface="+mn-lt"/>
        <a:ea typeface="+mn-ea"/>
        <a:cs typeface="+mn-cs"/>
      </a:defRPr>
    </a:lvl7pPr>
    <a:lvl8pPr marL="3199599" algn="l" defTabSz="914172" rtl="0" eaLnBrk="1" latinLnBrk="0" hangingPunct="1">
      <a:defRPr sz="1200" kern="1200">
        <a:solidFill>
          <a:schemeClr val="tx1"/>
        </a:solidFill>
        <a:latin typeface="+mn-lt"/>
        <a:ea typeface="+mn-ea"/>
        <a:cs typeface="+mn-cs"/>
      </a:defRPr>
    </a:lvl8pPr>
    <a:lvl9pPr marL="3656684" algn="l" defTabSz="9141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1</a:t>
            </a:fld>
            <a:endParaRPr lang="en-US"/>
          </a:p>
        </p:txBody>
      </p:sp>
    </p:spTree>
    <p:extLst>
      <p:ext uri="{BB962C8B-B14F-4D97-AF65-F5344CB8AC3E}">
        <p14:creationId xmlns:p14="http://schemas.microsoft.com/office/powerpoint/2010/main" val="146918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 workflow</a:t>
            </a:r>
            <a:r>
              <a:rPr lang="en-US" baseline="0" dirty="0" smtClean="0"/>
              <a:t> for creating a custom image in the cloud </a:t>
            </a:r>
          </a:p>
          <a:p>
            <a:endParaRPr lang="en-US" baseline="0" dirty="0" smtClean="0"/>
          </a:p>
          <a:p>
            <a:r>
              <a:rPr lang="en-US" b="1" baseline="0" dirty="0" smtClean="0"/>
              <a:t>Notes:</a:t>
            </a:r>
            <a:endParaRPr lang="en-US" b="1" dirty="0" smtClean="0"/>
          </a:p>
          <a:p>
            <a:r>
              <a:rPr lang="en-US" dirty="0" smtClean="0"/>
              <a:t>This use case is all about using the capture feature of </a:t>
            </a:r>
            <a:r>
              <a:rPr lang="en-US" dirty="0" err="1" smtClean="0"/>
              <a:t>IaaS</a:t>
            </a:r>
            <a:r>
              <a:rPr lang="en-US" baseline="0" dirty="0" smtClean="0"/>
              <a:t> to create OS images. The first part you start with a base </a:t>
            </a:r>
            <a:r>
              <a:rPr lang="en-US" baseline="0" dirty="0" err="1" smtClean="0"/>
              <a:t>vhd</a:t>
            </a:r>
            <a:r>
              <a:rPr lang="en-US" baseline="0" dirty="0" smtClean="0"/>
              <a:t> that you then custom with software binaries, registry settings etc.. You run sysprep.exe and generalize/shutdown the OS. You can then upload it if coming from on-premises or just click the capture button if you created the VM in the cloud. </a:t>
            </a:r>
          </a:p>
          <a:p>
            <a:r>
              <a:rPr lang="en-US" baseline="0" dirty="0" smtClean="0"/>
              <a:t>Capture allows you to take a generalized VM and save the underlying VHD as a new image in your image library.</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10</a:t>
            </a:fld>
            <a:endParaRPr lang="en-US"/>
          </a:p>
        </p:txBody>
      </p:sp>
    </p:spTree>
    <p:extLst>
      <p:ext uri="{BB962C8B-B14F-4D97-AF65-F5344CB8AC3E}">
        <p14:creationId xmlns:p14="http://schemas.microsoft.com/office/powerpoint/2010/main" val="127623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 the</a:t>
            </a:r>
            <a:r>
              <a:rPr lang="en-US" baseline="0" dirty="0" smtClean="0"/>
              <a:t> benefits of image mobility </a:t>
            </a:r>
          </a:p>
          <a:p>
            <a:endParaRPr lang="en-US" baseline="0" dirty="0" smtClean="0"/>
          </a:p>
          <a:p>
            <a:r>
              <a:rPr lang="en-US" b="1" baseline="0" dirty="0" smtClean="0"/>
              <a:t>Notes:</a:t>
            </a:r>
            <a:endParaRPr lang="en-US" b="1" dirty="0" smtClean="0"/>
          </a:p>
          <a:p>
            <a:r>
              <a:rPr lang="en-US" dirty="0" smtClean="0"/>
              <a:t>One of the key benefits of </a:t>
            </a:r>
            <a:r>
              <a:rPr lang="en-US" dirty="0" err="1" smtClean="0"/>
              <a:t>IaaS</a:t>
            </a:r>
            <a:r>
              <a:rPr lang="en-US" dirty="0" smtClean="0"/>
              <a:t> is flexibility and control. The</a:t>
            </a:r>
            <a:r>
              <a:rPr lang="en-US" baseline="0" dirty="0" smtClean="0"/>
              <a:t> Windows Azure solution provides the capability of not only moving VHDs TO the cloud but also allows you to copy the VHD back down and run it locally or on another cloud provider. Great for testing out production issues or any other need where you require a copy of the production server.</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11</a:t>
            </a:fld>
            <a:endParaRPr lang="en-US"/>
          </a:p>
        </p:txBody>
      </p:sp>
    </p:spTree>
    <p:extLst>
      <p:ext uri="{BB962C8B-B14F-4D97-AF65-F5344CB8AC3E}">
        <p14:creationId xmlns:p14="http://schemas.microsoft.com/office/powerpoint/2010/main" val="127623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the differences between disks and images with VMs</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12</a:t>
            </a:fld>
            <a:endParaRPr lang="en-US"/>
          </a:p>
        </p:txBody>
      </p:sp>
    </p:spTree>
    <p:extLst>
      <p:ext uri="{BB962C8B-B14F-4D97-AF65-F5344CB8AC3E}">
        <p14:creationId xmlns:p14="http://schemas.microsoft.com/office/powerpoint/2010/main" val="399196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Objective:</a:t>
            </a:r>
          </a:p>
          <a:p>
            <a:r>
              <a:rPr lang="en-US" dirty="0" smtClean="0"/>
              <a:t>Highlight</a:t>
            </a:r>
            <a:r>
              <a:rPr lang="en-US" baseline="0" dirty="0" smtClean="0"/>
              <a:t> the differences in default cache policy between the OS disk and </a:t>
            </a:r>
            <a:r>
              <a:rPr lang="en-US" baseline="0" dirty="0" err="1" smtClean="0"/>
              <a:t>DataDisk</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13</a:t>
            </a:fld>
            <a:endParaRPr lang="en-US"/>
          </a:p>
        </p:txBody>
      </p:sp>
    </p:spTree>
    <p:extLst>
      <p:ext uri="{BB962C8B-B14F-4D97-AF65-F5344CB8AC3E}">
        <p14:creationId xmlns:p14="http://schemas.microsoft.com/office/powerpoint/2010/main" val="109258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458"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defTabSz="924458">
              <a:defRPr/>
            </a:pPr>
            <a:r>
              <a:rPr lang="en-US" dirty="0" smtClean="0"/>
              <a:t>Explain how disks are durable</a:t>
            </a:r>
            <a:r>
              <a:rPr lang="en-US" baseline="0" dirty="0" smtClean="0"/>
              <a:t> and how Windows Azure storage works</a:t>
            </a:r>
          </a:p>
          <a:p>
            <a:pPr defTabSz="924458">
              <a:defRPr/>
            </a:pPr>
            <a:endParaRPr lang="en-US" baseline="0" dirty="0" smtClean="0"/>
          </a:p>
          <a:p>
            <a:pPr defTabSz="924458">
              <a:defRPr/>
            </a:pPr>
            <a:r>
              <a:rPr lang="en-US" b="1" baseline="0" dirty="0" smtClean="0"/>
              <a:t>Notes:</a:t>
            </a:r>
            <a:endParaRPr lang="en-US" b="1" dirty="0" smtClean="0"/>
          </a:p>
          <a:p>
            <a:pPr defTabSz="924458">
              <a:defRPr/>
            </a:pPr>
            <a:r>
              <a:rPr lang="en-US" dirty="0" smtClean="0"/>
              <a:t>The</a:t>
            </a:r>
            <a:r>
              <a:rPr lang="en-US" baseline="0" dirty="0" smtClean="0"/>
              <a:t> OS and Data Disks are stored in Windows Azure storage. So in addition to the data being persistent you also get the benefits of storage which means your VHD is replicated 3X’s locally and also 3X’s in a separate data center in the same region (geo-replication)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4292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This slide simply</a:t>
            </a:r>
            <a:r>
              <a:rPr lang="en-US" baseline="0" dirty="0" smtClean="0"/>
              <a:t> highlights that if the physical hardware backing your VM goes down a new server will start and pick up the same VHD.</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4292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VM sizes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16</a:t>
            </a:fld>
            <a:endParaRPr lang="en-US"/>
          </a:p>
        </p:txBody>
      </p:sp>
    </p:spTree>
    <p:extLst>
      <p:ext uri="{BB962C8B-B14F-4D97-AF65-F5344CB8AC3E}">
        <p14:creationId xmlns:p14="http://schemas.microsoft.com/office/powerpoint/2010/main" val="365814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Data Disks can have caching enabled on up to 4 disks.</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17</a:t>
            </a:fld>
            <a:endParaRPr lang="en-US"/>
          </a:p>
        </p:txBody>
      </p:sp>
    </p:spTree>
    <p:extLst>
      <p:ext uri="{BB962C8B-B14F-4D97-AF65-F5344CB8AC3E}">
        <p14:creationId xmlns:p14="http://schemas.microsoft.com/office/powerpoint/2010/main" val="197655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Simple slide to highlight the different options available</a:t>
            </a:r>
            <a:r>
              <a:rPr lang="en-US" baseline="0" dirty="0" smtClean="0"/>
              <a:t> for management and automation. </a:t>
            </a:r>
          </a:p>
        </p:txBody>
      </p:sp>
      <p:sp>
        <p:nvSpPr>
          <p:cNvPr id="4" name="Slide Number Placeholder 3"/>
          <p:cNvSpPr>
            <a:spLocks noGrp="1"/>
          </p:cNvSpPr>
          <p:nvPr>
            <p:ph type="sldNum" sz="quarter" idx="10"/>
          </p:nvPr>
        </p:nvSpPr>
        <p:spPr/>
        <p:txBody>
          <a:bodyPr/>
          <a:lstStyle/>
          <a:p>
            <a:fld id="{0110E035-3DF4-4A15-9272-486F21423BC9}" type="slidenum">
              <a:rPr lang="en-US" smtClean="0"/>
              <a:t>18</a:t>
            </a:fld>
            <a:endParaRPr lang="en-US"/>
          </a:p>
        </p:txBody>
      </p:sp>
    </p:spTree>
    <p:extLst>
      <p:ext uri="{BB962C8B-B14F-4D97-AF65-F5344CB8AC3E}">
        <p14:creationId xmlns:p14="http://schemas.microsoft.com/office/powerpoint/2010/main" val="40796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Highlight some of the functionality</a:t>
            </a:r>
            <a:r>
              <a:rPr lang="en-US" baseline="0" dirty="0" smtClean="0"/>
              <a:t> available to Windows Administrators to automate management / provisioning of virtual machines in the cloud. </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19</a:t>
            </a:fld>
            <a:endParaRPr lang="en-US"/>
          </a:p>
        </p:txBody>
      </p:sp>
    </p:spTree>
    <p:extLst>
      <p:ext uri="{BB962C8B-B14F-4D97-AF65-F5344CB8AC3E}">
        <p14:creationId xmlns:p14="http://schemas.microsoft.com/office/powerpoint/2010/main" val="386561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dirty="0" smtClean="0"/>
              <a:t>Slide</a:t>
            </a:r>
            <a:r>
              <a:rPr lang="en-US" b="1" baseline="0" dirty="0" smtClean="0"/>
              <a:t> Objective:</a:t>
            </a:r>
            <a:endParaRPr lang="en-US" b="1" dirty="0" smtClean="0"/>
          </a:p>
          <a:p>
            <a:pPr>
              <a:spcBef>
                <a:spcPct val="0"/>
              </a:spcBef>
            </a:pPr>
            <a:r>
              <a:rPr lang="en-US" dirty="0" smtClean="0"/>
              <a:t>Microsoft provides a</a:t>
            </a:r>
            <a:r>
              <a:rPr lang="en-US" baseline="0" dirty="0" smtClean="0"/>
              <a:t> continuous solution from private cloud to the public cloud. No matter where you are on your technology roadmap we have a solution to fit your needs. </a:t>
            </a:r>
          </a:p>
          <a:p>
            <a:pPr>
              <a:spcBef>
                <a:spcPct val="0"/>
              </a:spcBef>
            </a:pPr>
            <a:r>
              <a:rPr lang="en-US" baseline="0" dirty="0" smtClean="0"/>
              <a:t>We are a trusted advisor and platform in the traditional enterprise and ISV space and with the new </a:t>
            </a:r>
            <a:r>
              <a:rPr lang="en-US" baseline="0" dirty="0" err="1" smtClean="0"/>
              <a:t>IaaS</a:t>
            </a:r>
            <a:r>
              <a:rPr lang="en-US" baseline="0" dirty="0" smtClean="0"/>
              <a:t> offering we are making it easier to bring this same level of trust and ease of use to the public cloud. </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a:p>
        </p:txBody>
      </p:sp>
    </p:spTree>
    <p:extLst>
      <p:ext uri="{BB962C8B-B14F-4D97-AF65-F5344CB8AC3E}">
        <p14:creationId xmlns:p14="http://schemas.microsoft.com/office/powerpoint/2010/main" val="39267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baseline="0" dirty="0" smtClean="0"/>
              <a:t>Demo</a:t>
            </a:r>
          </a:p>
          <a:p>
            <a:r>
              <a:rPr lang="en-US" b="1" baseline="0" dirty="0" smtClean="0"/>
              <a:t>Notes:</a:t>
            </a:r>
          </a:p>
          <a:p>
            <a:r>
              <a:rPr lang="en-US" baseline="0" dirty="0" smtClean="0"/>
              <a:t>See DEMO-</a:t>
            </a:r>
            <a:r>
              <a:rPr lang="en-US" baseline="0" dirty="0" err="1" smtClean="0"/>
              <a:t>GettingStartedVMs</a:t>
            </a:r>
            <a:endParaRPr lang="en-US" baseline="0" dirty="0" smtClean="0"/>
          </a:p>
        </p:txBody>
      </p:sp>
      <p:sp>
        <p:nvSpPr>
          <p:cNvPr id="4" name="Slide Number Placeholder 3"/>
          <p:cNvSpPr>
            <a:spLocks noGrp="1"/>
          </p:cNvSpPr>
          <p:nvPr>
            <p:ph type="sldNum" sz="quarter" idx="10"/>
          </p:nvPr>
        </p:nvSpPr>
        <p:spPr/>
        <p:txBody>
          <a:bodyPr/>
          <a:lstStyle/>
          <a:p>
            <a:fld id="{0110E035-3DF4-4A15-9272-486F21423BC9}" type="slidenum">
              <a:rPr lang="en-US" smtClean="0"/>
              <a:t>20</a:t>
            </a:fld>
            <a:endParaRPr lang="en-US"/>
          </a:p>
        </p:txBody>
      </p:sp>
    </p:spTree>
    <p:extLst>
      <p:ext uri="{BB962C8B-B14F-4D97-AF65-F5344CB8AC3E}">
        <p14:creationId xmlns:p14="http://schemas.microsoft.com/office/powerpoint/2010/main" val="285932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21</a:t>
            </a:fld>
            <a:endParaRPr lang="en-US"/>
          </a:p>
        </p:txBody>
      </p:sp>
    </p:spTree>
    <p:extLst>
      <p:ext uri="{BB962C8B-B14F-4D97-AF65-F5344CB8AC3E}">
        <p14:creationId xmlns:p14="http://schemas.microsoft.com/office/powerpoint/2010/main" val="3771485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When there are multiple VMs in the same cloud service they</a:t>
            </a:r>
            <a:r>
              <a:rPr lang="en-US" baseline="0" dirty="0" smtClean="0"/>
              <a:t> can communicate directly as they are on the same network.</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22</a:t>
            </a:fld>
            <a:endParaRPr lang="en-US" dirty="0"/>
          </a:p>
        </p:txBody>
      </p:sp>
    </p:spTree>
    <p:extLst>
      <p:ext uri="{BB962C8B-B14F-4D97-AF65-F5344CB8AC3E}">
        <p14:creationId xmlns:p14="http://schemas.microsoft.com/office/powerpoint/2010/main" val="4000446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 how when you create a stand alone VM a cloud service is created for you (even if you can’t see it in the portal).</a:t>
            </a:r>
          </a:p>
          <a:p>
            <a:endParaRPr lang="en-US" dirty="0" smtClean="0"/>
          </a:p>
          <a:p>
            <a:r>
              <a:rPr lang="en-US" b="1" dirty="0" smtClean="0"/>
              <a:t>Notes:</a:t>
            </a:r>
          </a:p>
          <a:p>
            <a:r>
              <a:rPr lang="en-US" dirty="0" smtClean="0"/>
              <a:t>Virtual Machines work</a:t>
            </a:r>
            <a:r>
              <a:rPr lang="en-US" baseline="0" dirty="0" smtClean="0"/>
              <a:t> in a similar way.</a:t>
            </a:r>
          </a:p>
          <a:p>
            <a:endParaRPr lang="en-US" baseline="0" dirty="0" smtClean="0"/>
          </a:p>
          <a:p>
            <a:r>
              <a:rPr lang="en-US" baseline="0" dirty="0" smtClean="0"/>
              <a:t>A cloud service can have up to 25 roles but if that role has a virtual machine there can only be a single instance. </a:t>
            </a:r>
          </a:p>
          <a:p>
            <a:endParaRPr lang="en-US" baseline="0" dirty="0" smtClean="0"/>
          </a:p>
          <a:p>
            <a:r>
              <a:rPr lang="en-US" baseline="0" dirty="0" smtClean="0"/>
              <a:t>Implicit Cloud service is a reference to the portal. If you only have a single VM the portal will not display the cloud service although it is created and exists.</a:t>
            </a:r>
          </a:p>
          <a:p>
            <a:r>
              <a:rPr lang="en-US" baseline="0" dirty="0" smtClean="0"/>
              <a:t>Add another role (or remove the VM) and the cloud service will show.</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23</a:t>
            </a:fld>
            <a:endParaRPr lang="en-US" dirty="0"/>
          </a:p>
        </p:txBody>
      </p:sp>
    </p:spTree>
    <p:extLst>
      <p:ext uri="{BB962C8B-B14F-4D97-AF65-F5344CB8AC3E}">
        <p14:creationId xmlns:p14="http://schemas.microsoft.com/office/powerpoint/2010/main" val="400044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When there are multiple VMs in the same cloud service they</a:t>
            </a:r>
            <a:r>
              <a:rPr lang="en-US" baseline="0" dirty="0" smtClean="0"/>
              <a:t> can communicate directly as they are on the same network.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24</a:t>
            </a:fld>
            <a:endParaRPr lang="en-US" dirty="0"/>
          </a:p>
        </p:txBody>
      </p:sp>
    </p:spTree>
    <p:extLst>
      <p:ext uri="{BB962C8B-B14F-4D97-AF65-F5344CB8AC3E}">
        <p14:creationId xmlns:p14="http://schemas.microsoft.com/office/powerpoint/2010/main" val="4000446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25</a:t>
            </a:fld>
            <a:endParaRPr lang="en-US"/>
          </a:p>
        </p:txBody>
      </p:sp>
    </p:spTree>
    <p:extLst>
      <p:ext uri="{BB962C8B-B14F-4D97-AF65-F5344CB8AC3E}">
        <p14:creationId xmlns:p14="http://schemas.microsoft.com/office/powerpoint/2010/main" val="137722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In Windows Azure previously you did</a:t>
            </a:r>
            <a:r>
              <a:rPr lang="en-US" baseline="0" dirty="0" smtClean="0"/>
              <a:t> not have control over the VM names. This is a net new. </a:t>
            </a:r>
          </a:p>
          <a:p>
            <a:endParaRPr lang="en-US" baseline="0" dirty="0" smtClean="0"/>
          </a:p>
          <a:p>
            <a:r>
              <a:rPr lang="en-US" b="1" baseline="0" dirty="0" smtClean="0"/>
              <a:t>Notes:</a:t>
            </a:r>
          </a:p>
          <a:p>
            <a:r>
              <a:rPr lang="en-US" baseline="0" dirty="0" smtClean="0"/>
              <a:t>Windows Azure Provided DNS is also new.  Previously you had to use the Windows Azure object model to get the IP addresses of different roles in your deployment. </a:t>
            </a:r>
          </a:p>
          <a:p>
            <a:endParaRPr lang="en-US" baseline="0" dirty="0" smtClean="0"/>
          </a:p>
          <a:p>
            <a:r>
              <a:rPr lang="en-US" baseline="0" dirty="0" smtClean="0"/>
              <a:t>BYOD allows you to host Active Directory directly in the cloud or when used in conjunction with Virtual Networks (VPN) to build hybrid solutions where AD is hosted on premises and consumed in the cloud or both.</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26</a:t>
            </a:fld>
            <a:endParaRPr lang="en-US"/>
          </a:p>
        </p:txBody>
      </p:sp>
    </p:spTree>
    <p:extLst>
      <p:ext uri="{BB962C8B-B14F-4D97-AF65-F5344CB8AC3E}">
        <p14:creationId xmlns:p14="http://schemas.microsoft.com/office/powerpoint/2010/main" val="75186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UDP is now a supported</a:t>
            </a:r>
            <a:r>
              <a:rPr lang="en-US" baseline="0" dirty="0" smtClean="0"/>
              <a:t> protocol in WA (previously wasn’t). </a:t>
            </a:r>
          </a:p>
          <a:p>
            <a:endParaRPr lang="en-US" baseline="0" dirty="0" smtClean="0"/>
          </a:p>
          <a:p>
            <a:r>
              <a:rPr lang="en-US" baseline="0" dirty="0" smtClean="0"/>
              <a:t>Discuss that by default with virtual machines there is an internal endpoint defined with </a:t>
            </a:r>
            <a:r>
              <a:rPr lang="en-US" baseline="0" dirty="0" err="1" smtClean="0"/>
              <a:t>protcol</a:t>
            </a:r>
            <a:r>
              <a:rPr lang="en-US" baseline="0" dirty="0" smtClean="0"/>
              <a:t>=“all” so essentially all traffic is open between virtual machines. </a:t>
            </a:r>
          </a:p>
          <a:p>
            <a:r>
              <a:rPr lang="en-US" baseline="0" dirty="0" smtClean="0"/>
              <a:t>Windows Server firewall and Linux firewall will still need to be configured to allow traffic.</a:t>
            </a:r>
          </a:p>
          <a:p>
            <a:endParaRPr lang="en-US" baseline="0" dirty="0" smtClean="0"/>
          </a:p>
          <a:p>
            <a:r>
              <a:rPr lang="en-US" baseline="0" dirty="0" smtClean="0"/>
              <a:t>Health probes allow the load balancer to check a custom HTTP path that tells the LB whether the server is healthy or not. For TCP endpoints no http path is required just the port to connect to.</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27</a:t>
            </a:fld>
            <a:endParaRPr lang="en-US"/>
          </a:p>
        </p:txBody>
      </p:sp>
    </p:spTree>
    <p:extLst>
      <p:ext uri="{BB962C8B-B14F-4D97-AF65-F5344CB8AC3E}">
        <p14:creationId xmlns:p14="http://schemas.microsoft.com/office/powerpoint/2010/main" val="1763228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Input</a:t>
            </a:r>
            <a:r>
              <a:rPr lang="en-US" baseline="0" dirty="0" smtClean="0"/>
              <a:t> port forwarding is how you can configure direct/non load balanced communication to multiple VMs that have services listening on the same port. </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28</a:t>
            </a:fld>
            <a:endParaRPr lang="en-US"/>
          </a:p>
        </p:txBody>
      </p:sp>
    </p:spTree>
    <p:extLst>
      <p:ext uri="{BB962C8B-B14F-4D97-AF65-F5344CB8AC3E}">
        <p14:creationId xmlns:p14="http://schemas.microsoft.com/office/powerpoint/2010/main" val="153280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Load</a:t>
            </a:r>
            <a:r>
              <a:rPr lang="en-US" baseline="0" dirty="0" smtClean="0"/>
              <a:t> balanced endpoints allow you to configure the load balance to distribute traffic to multiple VMs. This works with TCP/UDP and you can also configure an HTTP probe with a custom path to test the health of the VM.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29</a:t>
            </a:fld>
            <a:endParaRPr lang="en-US"/>
          </a:p>
        </p:txBody>
      </p:sp>
    </p:spTree>
    <p:extLst>
      <p:ext uri="{BB962C8B-B14F-4D97-AF65-F5344CB8AC3E}">
        <p14:creationId xmlns:p14="http://schemas.microsoft.com/office/powerpoint/2010/main" val="149308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a:t>
            </a:fld>
            <a:endParaRPr lang="en-US"/>
          </a:p>
        </p:txBody>
      </p:sp>
    </p:spTree>
    <p:extLst>
      <p:ext uri="{BB962C8B-B14F-4D97-AF65-F5344CB8AC3E}">
        <p14:creationId xmlns:p14="http://schemas.microsoft.com/office/powerpoint/2010/main" val="1227699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Load</a:t>
            </a:r>
            <a:r>
              <a:rPr lang="en-US" baseline="0" dirty="0" smtClean="0"/>
              <a:t> Balanced Input Endpoints allow you to configure the load balance to distribute traffic to multiple VMs. This works with TCP/UDP and you can also configure an HTTP probe with a custom path to test the health of the VM.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30</a:t>
            </a:fld>
            <a:endParaRPr lang="en-US"/>
          </a:p>
        </p:txBody>
      </p:sp>
    </p:spTree>
    <p:extLst>
      <p:ext uri="{BB962C8B-B14F-4D97-AF65-F5344CB8AC3E}">
        <p14:creationId xmlns:p14="http://schemas.microsoft.com/office/powerpoint/2010/main" val="1493082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31</a:t>
            </a:fld>
            <a:endParaRPr lang="en-US"/>
          </a:p>
        </p:txBody>
      </p:sp>
    </p:spTree>
    <p:extLst>
      <p:ext uri="{BB962C8B-B14F-4D97-AF65-F5344CB8AC3E}">
        <p14:creationId xmlns:p14="http://schemas.microsoft.com/office/powerpoint/2010/main" val="116412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32089"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defTabSz="1232089">
              <a:defRPr/>
            </a:pPr>
            <a:r>
              <a:rPr lang="en-US" dirty="0" smtClean="0"/>
              <a:t>We have now</a:t>
            </a:r>
            <a:r>
              <a:rPr lang="en-US" baseline="0" dirty="0" smtClean="0"/>
              <a:t> offer an SLA for virtual machines running a single instance. This is different from web/worker roles which require two VMs for an SLA.</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32</a:t>
            </a:fld>
            <a:endParaRPr lang="en-US"/>
          </a:p>
        </p:txBody>
      </p:sp>
    </p:spTree>
    <p:extLst>
      <p:ext uri="{BB962C8B-B14F-4D97-AF65-F5344CB8AC3E}">
        <p14:creationId xmlns:p14="http://schemas.microsoft.com/office/powerpoint/2010/main" val="3658404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323" y="697230"/>
            <a:ext cx="6117167" cy="3486150"/>
          </a:xfrm>
        </p:spPr>
      </p:sp>
      <p:sp>
        <p:nvSpPr>
          <p:cNvPr id="3" name="Notes Placeholder 2"/>
          <p:cNvSpPr>
            <a:spLocks noGrp="1"/>
          </p:cNvSpPr>
          <p:nvPr>
            <p:ph type="body" idx="1"/>
          </p:nvPr>
        </p:nvSpPr>
        <p:spPr/>
        <p:txBody>
          <a:bodyPr/>
          <a:lstStyle/>
          <a:p>
            <a:pPr defTabSz="721141">
              <a:lnSpc>
                <a:spcPct val="90000"/>
              </a:lnSpc>
              <a:spcAft>
                <a:spcPts val="263"/>
              </a:spcAft>
              <a:defRPr/>
            </a:pPr>
            <a:r>
              <a:rPr lang="en-NZ" b="1" dirty="0" smtClean="0"/>
              <a:t>Slide Objective:</a:t>
            </a:r>
          </a:p>
          <a:p>
            <a:pPr defTabSz="721141">
              <a:lnSpc>
                <a:spcPct val="90000"/>
              </a:lnSpc>
              <a:spcAft>
                <a:spcPts val="263"/>
              </a:spcAft>
              <a:defRPr/>
            </a:pPr>
            <a:r>
              <a:rPr lang="en-NZ" b="0" dirty="0" smtClean="0"/>
              <a:t>Discuss achieving</a:t>
            </a:r>
            <a:r>
              <a:rPr lang="en-NZ" b="0" baseline="0" dirty="0" smtClean="0"/>
              <a:t> very high availability with Windows Azure</a:t>
            </a:r>
            <a:endParaRPr lang="en-NZ" b="0" dirty="0" smtClean="0"/>
          </a:p>
          <a:p>
            <a:endParaRPr lang="en-NZ" dirty="0" smtClean="0"/>
          </a:p>
          <a:p>
            <a:r>
              <a:rPr lang="en-NZ" b="1" dirty="0" smtClean="0"/>
              <a:t>Notes:</a:t>
            </a:r>
          </a:p>
          <a:p>
            <a:pPr marL="173336" indent="-173336">
              <a:buFont typeface="Arial" pitchFamily="34" charset="0"/>
              <a:buChar char="•"/>
            </a:pPr>
            <a:r>
              <a:rPr lang="en-NZ" dirty="0" smtClean="0"/>
              <a:t>Fault Domain is a physical unit of failure, and is closely related to the physical infrastructure in the data centers. </a:t>
            </a:r>
          </a:p>
          <a:p>
            <a:pPr marL="341310" lvl="1" indent="-173336">
              <a:buFont typeface="Arial" pitchFamily="34" charset="0"/>
              <a:buChar char="•"/>
            </a:pPr>
            <a:r>
              <a:rPr lang="en-NZ" dirty="0" smtClean="0"/>
              <a:t>In Windows Azure the rack can be considered a fault domain. However there is no 1:1 mapping between fault domain and rack.  </a:t>
            </a:r>
          </a:p>
          <a:p>
            <a:pPr marL="341310" lvl="1" indent="-173336">
              <a:buFont typeface="Arial" pitchFamily="34" charset="0"/>
              <a:buChar char="•"/>
            </a:pPr>
            <a:endParaRPr lang="en-NZ" dirty="0" smtClean="0"/>
          </a:p>
          <a:p>
            <a:pPr marL="173336" indent="-173336">
              <a:buFont typeface="Arial" pitchFamily="34" charset="0"/>
              <a:buChar char="•"/>
            </a:pPr>
            <a:r>
              <a:rPr lang="en-NZ" dirty="0" smtClean="0"/>
              <a:t>Windows Azure Fabric is responsible to deploy the instances of your application in different fault domains. </a:t>
            </a:r>
          </a:p>
          <a:p>
            <a:pPr marL="341310" lvl="1" indent="-173336">
              <a:buFont typeface="Arial" pitchFamily="34" charset="0"/>
              <a:buChar char="•"/>
            </a:pPr>
            <a:r>
              <a:rPr lang="en-NZ" dirty="0" smtClean="0"/>
              <a:t>Obviously this only</a:t>
            </a:r>
            <a:r>
              <a:rPr lang="en-NZ" baseline="0" dirty="0" smtClean="0"/>
              <a:t> applies if you run more than 1 instance</a:t>
            </a:r>
          </a:p>
          <a:p>
            <a:pPr marL="341310" lvl="1" indent="-173336">
              <a:buFont typeface="Arial" pitchFamily="34" charset="0"/>
              <a:buChar char="•"/>
            </a:pPr>
            <a:endParaRPr lang="en-NZ" dirty="0" smtClean="0"/>
          </a:p>
          <a:p>
            <a:pPr marL="173336" indent="-173336">
              <a:buFont typeface="Arial" pitchFamily="34" charset="0"/>
              <a:buChar char="•"/>
            </a:pPr>
            <a:r>
              <a:rPr lang="en-NZ" dirty="0" smtClean="0"/>
              <a:t>Right now Fabric makes sure that your application uses at least 2 (two) fault domains, however depending on capacity and VM availability it may happen that it is spread across more than that. </a:t>
            </a:r>
          </a:p>
          <a:p>
            <a:pPr marL="173336" indent="-173336">
              <a:buFont typeface="Arial" pitchFamily="34" charset="0"/>
              <a:buChar char="•"/>
            </a:pPr>
            <a:r>
              <a:rPr lang="en-NZ" dirty="0" smtClean="0"/>
              <a:t>As a developer u have no direct control over how many fault domains your application will use but the way you configure it may impact your availability</a:t>
            </a:r>
          </a:p>
          <a:p>
            <a:endParaRPr lang="en-NZ" dirty="0" smtClean="0"/>
          </a:p>
          <a:p>
            <a:pPr marL="173336" indent="-173336">
              <a:buFont typeface="Arial" pitchFamily="34" charset="0"/>
              <a:buChar char="•"/>
            </a:pPr>
            <a:r>
              <a:rPr lang="en-NZ" dirty="0" smtClean="0"/>
              <a:t>Upgrade Domain is a logical unit, which determines how particular service will be upgraded. </a:t>
            </a:r>
          </a:p>
          <a:p>
            <a:pPr marL="173336" indent="-173336">
              <a:buFont typeface="Arial" pitchFamily="34" charset="0"/>
              <a:buChar char="•"/>
            </a:pPr>
            <a:r>
              <a:rPr lang="en-NZ" dirty="0" smtClean="0"/>
              <a:t>The default number of upgrade domains that are configured for your application is 5 (five). You can control how many upgrade domains your application will use through the upgradeDomain configuration setting in your service definition file (CSDEF). </a:t>
            </a:r>
          </a:p>
          <a:p>
            <a:pPr marL="173336" indent="-173336">
              <a:buFont typeface="Arial" pitchFamily="34" charset="0"/>
              <a:buChar char="•"/>
            </a:pPr>
            <a:r>
              <a:rPr lang="en-NZ" dirty="0" smtClean="0"/>
              <a:t>Windows Azure Fabric ensures that particular upgrade domain is not within single fault domain</a:t>
            </a:r>
          </a:p>
          <a:p>
            <a:pPr marL="341310" lvl="1" indent="-173336">
              <a:buFont typeface="Arial" pitchFamily="34" charset="0"/>
              <a:buChar char="•"/>
            </a:pPr>
            <a:r>
              <a:rPr lang="en-NZ" dirty="0" smtClean="0"/>
              <a:t>That is Upgrade</a:t>
            </a:r>
            <a:r>
              <a:rPr lang="en-NZ" baseline="0" dirty="0" smtClean="0"/>
              <a:t> domains are orthogonal to fault domains</a:t>
            </a:r>
          </a:p>
          <a:p>
            <a:pPr marL="341310" lvl="1" indent="-173336">
              <a:buFont typeface="Arial" pitchFamily="34" charset="0"/>
              <a:buChar char="•"/>
            </a:pPr>
            <a:endParaRPr lang="en-NZ" baseline="0" dirty="0" smtClean="0"/>
          </a:p>
          <a:p>
            <a:pPr marL="173336" indent="-173336">
              <a:buFont typeface="Arial" pitchFamily="34" charset="0"/>
              <a:buChar char="•"/>
            </a:pPr>
            <a:r>
              <a:rPr lang="en-NZ" baseline="0" dirty="0" smtClean="0"/>
              <a:t>Roles are then spread out over upgrade domains and fault domains. Subject to running a reasonable number of instances this removes the risk of a single point of failure</a:t>
            </a:r>
            <a:endParaRPr lang="en-NZ"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010426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323" y="697230"/>
            <a:ext cx="6117167" cy="3486150"/>
          </a:xfrm>
        </p:spPr>
      </p:sp>
      <p:sp>
        <p:nvSpPr>
          <p:cNvPr id="3" name="Notes Placeholder 2"/>
          <p:cNvSpPr>
            <a:spLocks noGrp="1"/>
          </p:cNvSpPr>
          <p:nvPr>
            <p:ph type="body" idx="1"/>
          </p:nvPr>
        </p:nvSpPr>
        <p:spPr/>
        <p:txBody>
          <a:bodyPr/>
          <a:lstStyle/>
          <a:p>
            <a:pPr defTabSz="721141">
              <a:lnSpc>
                <a:spcPct val="90000"/>
              </a:lnSpc>
              <a:spcAft>
                <a:spcPts val="263"/>
              </a:spcAft>
              <a:defRPr/>
            </a:pPr>
            <a:r>
              <a:rPr lang="en-NZ" b="1" dirty="0" smtClean="0"/>
              <a:t>Slide Objective:</a:t>
            </a:r>
          </a:p>
          <a:p>
            <a:pPr defTabSz="721141">
              <a:lnSpc>
                <a:spcPct val="90000"/>
              </a:lnSpc>
              <a:spcAft>
                <a:spcPts val="263"/>
              </a:spcAft>
              <a:defRPr/>
            </a:pPr>
            <a:r>
              <a:rPr lang="en-NZ" b="0" dirty="0" smtClean="0"/>
              <a:t>Provide a graphical view of fault and upgrade domains for existing web</a:t>
            </a:r>
            <a:r>
              <a:rPr lang="en-NZ" b="0" baseline="0" dirty="0" smtClean="0"/>
              <a:t> and worker roles. Use to contrast existing skills with availability sets.</a:t>
            </a:r>
            <a:endParaRPr lang="en-NZ" b="0" dirty="0" smtClean="0"/>
          </a:p>
          <a:p>
            <a:pPr defTabSz="721141">
              <a:lnSpc>
                <a:spcPct val="90000"/>
              </a:lnSpc>
              <a:spcAft>
                <a:spcPts val="263"/>
              </a:spcAft>
              <a:defRPr/>
            </a:pPr>
            <a:endParaRPr lang="en-NZ" b="0" dirty="0" smtClean="0"/>
          </a:p>
          <a:p>
            <a:pPr defTabSz="721141">
              <a:lnSpc>
                <a:spcPct val="90000"/>
              </a:lnSpc>
              <a:spcAft>
                <a:spcPts val="263"/>
              </a:spcAft>
              <a:defRPr/>
            </a:pPr>
            <a:r>
              <a:rPr lang="en-NZ" b="1" baseline="0" dirty="0" smtClean="0"/>
              <a:t>Notes:</a:t>
            </a:r>
          </a:p>
          <a:p>
            <a:pPr defTabSz="721141">
              <a:lnSpc>
                <a:spcPct val="90000"/>
              </a:lnSpc>
              <a:spcAft>
                <a:spcPts val="263"/>
              </a:spcAft>
              <a:defRPr/>
            </a:pPr>
            <a:r>
              <a:rPr lang="en-NZ" b="0" dirty="0" smtClean="0"/>
              <a:t>You can see that our service is well spread out across both fault and upgrade domains</a:t>
            </a:r>
          </a:p>
          <a:p>
            <a:pPr defTabSz="721141">
              <a:lnSpc>
                <a:spcPct val="90000"/>
              </a:lnSpc>
              <a:spcAft>
                <a:spcPts val="263"/>
              </a:spcAft>
              <a:defRPr/>
            </a:pPr>
            <a:r>
              <a:rPr lang="en-NZ" b="0" dirty="0" smtClean="0"/>
              <a:t>The loss of a fault domain will not cause a failure of our service</a:t>
            </a:r>
            <a:r>
              <a:rPr lang="en-NZ" b="0" baseline="0" dirty="0" smtClean="0"/>
              <a:t> nor will the restart or change of an upgrade domain cause a failure of our service</a:t>
            </a:r>
          </a:p>
          <a:p>
            <a:pPr defTabSz="721141">
              <a:lnSpc>
                <a:spcPct val="90000"/>
              </a:lnSpc>
              <a:spcAft>
                <a:spcPts val="263"/>
              </a:spcAft>
              <a:defRPr/>
            </a:pPr>
            <a:endParaRPr lang="en-NZ" b="1" baseline="0" dirty="0" smtClean="0"/>
          </a:p>
          <a:p>
            <a:pPr defTabSz="721141">
              <a:lnSpc>
                <a:spcPct val="90000"/>
              </a:lnSpc>
              <a:spcAft>
                <a:spcPts val="263"/>
              </a:spcAft>
              <a:defRPr/>
            </a:pPr>
            <a:endParaRPr lang="en-NZ" b="1" baseline="0" dirty="0" smtClean="0"/>
          </a:p>
          <a:p>
            <a:pPr defTabSz="721141">
              <a:lnSpc>
                <a:spcPct val="90000"/>
              </a:lnSpc>
              <a:spcAft>
                <a:spcPts val="263"/>
              </a:spcAft>
              <a:defRPr/>
            </a:pPr>
            <a:r>
              <a:rPr lang="en-NZ" b="1" baseline="0" dirty="0" smtClean="0"/>
              <a:t>Notes</a:t>
            </a:r>
          </a:p>
          <a:p>
            <a:pPr defTabSz="721141">
              <a:lnSpc>
                <a:spcPct val="90000"/>
              </a:lnSpc>
              <a:spcAft>
                <a:spcPts val="263"/>
              </a:spcAft>
              <a:defRPr/>
            </a:pPr>
            <a:r>
              <a:rPr lang="en-NZ" b="0" dirty="0" smtClean="0"/>
              <a:t>Useful pre-reading here.</a:t>
            </a:r>
          </a:p>
          <a:p>
            <a:pPr defTabSz="721141">
              <a:lnSpc>
                <a:spcPct val="90000"/>
              </a:lnSpc>
              <a:spcAft>
                <a:spcPts val="263"/>
              </a:spcAft>
              <a:defRPr/>
            </a:pPr>
            <a:r>
              <a:rPr lang="en-NZ" b="0" dirty="0" smtClean="0"/>
              <a:t>http://blog.toddysm.com/2010/04/upgrade-domains-and-fault-domains-in-windows-azure.html</a:t>
            </a:r>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97842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323" y="697230"/>
            <a:ext cx="6117167" cy="3486150"/>
          </a:xfrm>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NZ" dirty="0" smtClean="0"/>
              <a:t>Explain availability</a:t>
            </a:r>
            <a:r>
              <a:rPr lang="en-NZ" baseline="0" dirty="0" smtClean="0"/>
              <a:t> sets</a:t>
            </a:r>
          </a:p>
          <a:p>
            <a:endParaRPr lang="en-NZ" baseline="0" dirty="0" smtClean="0"/>
          </a:p>
          <a:p>
            <a:r>
              <a:rPr lang="en-NZ" b="1" baseline="0" dirty="0" smtClean="0"/>
              <a:t>Notes:</a:t>
            </a:r>
            <a:endParaRPr lang="en-NZ" b="1" dirty="0" smtClean="0"/>
          </a:p>
          <a:p>
            <a:r>
              <a:rPr lang="en-NZ" dirty="0" smtClean="0"/>
              <a:t>Availability sets</a:t>
            </a:r>
            <a:r>
              <a:rPr lang="en-NZ" baseline="0" dirty="0" smtClean="0"/>
              <a:t> tell the Fabric Controller to place VMs in the same set on different racks for faults and in separate upgrade domains for updates. </a:t>
            </a:r>
          </a:p>
          <a:p>
            <a:r>
              <a:rPr lang="en-NZ" baseline="0" dirty="0" smtClean="0"/>
              <a:t>This essentially tells the FC not to take the guest OS down of all VMs in the same set for host updates. </a:t>
            </a:r>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597842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You need an</a:t>
            </a:r>
            <a:r>
              <a:rPr lang="en-US" baseline="0" dirty="0" smtClean="0"/>
              <a:t> availability set for a 99.95% SLA</a:t>
            </a:r>
          </a:p>
          <a:p>
            <a:endParaRPr lang="en-US" baseline="0" dirty="0" smtClean="0"/>
          </a:p>
          <a:p>
            <a:r>
              <a:rPr lang="en-US" b="1" baseline="0" dirty="0" smtClean="0"/>
              <a:t>Notes:</a:t>
            </a:r>
            <a:endParaRPr lang="en-US" b="1" dirty="0" smtClean="0"/>
          </a:p>
          <a:p>
            <a:r>
              <a:rPr lang="en-US" dirty="0" smtClean="0"/>
              <a:t>Without</a:t>
            </a:r>
            <a:r>
              <a:rPr lang="en-US" baseline="0" dirty="0" smtClean="0"/>
              <a:t> at least two virtual machines performing the same workload grouped into an availability set you only get the 99.9% SLA. To achieve 99.95 you must use availability sets.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236585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that each tier of an application can be enabled with its own availability set which ensures at a physical hardware level in the data center that there is no single point of failure.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37</a:t>
            </a:fld>
            <a:endParaRPr lang="en-US"/>
          </a:p>
        </p:txBody>
      </p:sp>
    </p:spTree>
    <p:extLst>
      <p:ext uri="{BB962C8B-B14F-4D97-AF65-F5344CB8AC3E}">
        <p14:creationId xmlns:p14="http://schemas.microsoft.com/office/powerpoint/2010/main" val="3206542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lvl="0"/>
            <a:r>
              <a:rPr lang="en-US" dirty="0" smtClean="0"/>
              <a:t>DEMO</a:t>
            </a:r>
          </a:p>
          <a:p>
            <a:pPr lvl="0"/>
            <a:r>
              <a:rPr lang="en-US" b="1" dirty="0" smtClean="0"/>
              <a:t>Notes:</a:t>
            </a:r>
          </a:p>
          <a:p>
            <a:pPr lvl="0"/>
            <a:r>
              <a:rPr lang="en-US" dirty="0" smtClean="0"/>
              <a:t>See DEMO-</a:t>
            </a:r>
            <a:r>
              <a:rPr lang="en-US" dirty="0" err="1" smtClean="0"/>
              <a:t>LoadBalancingAvailability</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38</a:t>
            </a:fld>
            <a:endParaRPr lang="en-US"/>
          </a:p>
        </p:txBody>
      </p:sp>
    </p:spTree>
    <p:extLst>
      <p:ext uri="{BB962C8B-B14F-4D97-AF65-F5344CB8AC3E}">
        <p14:creationId xmlns:p14="http://schemas.microsoft.com/office/powerpoint/2010/main" val="3009469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39</a:t>
            </a:fld>
            <a:endParaRPr lang="en-US"/>
          </a:p>
        </p:txBody>
      </p:sp>
    </p:spTree>
    <p:extLst>
      <p:ext uri="{BB962C8B-B14F-4D97-AF65-F5344CB8AC3E}">
        <p14:creationId xmlns:p14="http://schemas.microsoft.com/office/powerpoint/2010/main" val="108782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endParaRPr lang="en-US" b="1" dirty="0" smtClean="0"/>
          </a:p>
          <a:p>
            <a:r>
              <a:rPr lang="en-US" dirty="0" smtClean="0"/>
              <a:t>With the introduction</a:t>
            </a:r>
            <a:r>
              <a:rPr lang="en-US" baseline="0" dirty="0" smtClean="0"/>
              <a:t> of Windows Azure Virtual Machines and Virtual Networks there are an entirely new set of workloads that are suitable. </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77540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b="1" dirty="0" smtClean="0"/>
              <a:t>Slide Objective:</a:t>
            </a:r>
          </a:p>
          <a:p>
            <a:r>
              <a:rPr lang="en-US" dirty="0" smtClean="0"/>
              <a:t>Microsoft stack to provide connectivity between on-premise and cloud.</a:t>
            </a:r>
          </a:p>
          <a:p>
            <a:endParaRPr lang="en-US" baseline="0" dirty="0" smtClean="0"/>
          </a:p>
          <a:p>
            <a:r>
              <a:rPr lang="en-US" b="1" baseline="0" dirty="0" smtClean="0"/>
              <a:t>Notes:</a:t>
            </a:r>
          </a:p>
          <a:p>
            <a:r>
              <a:rPr lang="en-US" baseline="0" dirty="0" err="1" smtClean="0"/>
              <a:t>Servicebus</a:t>
            </a:r>
            <a:r>
              <a:rPr lang="en-US" baseline="0" dirty="0" smtClean="0"/>
              <a:t> </a:t>
            </a:r>
            <a:r>
              <a:rPr lang="en-US" baseline="0" dirty="0" err="1" smtClean="0"/>
              <a:t>vs</a:t>
            </a:r>
            <a:r>
              <a:rPr lang="en-US" baseline="0" dirty="0" smtClean="0"/>
              <a:t> connect – SB requires app code change, Connect/Virtual Networks do not. </a:t>
            </a:r>
          </a:p>
          <a:p>
            <a:endParaRPr lang="en-US" baseline="0" dirty="0" smtClean="0"/>
          </a:p>
          <a:p>
            <a:r>
              <a:rPr lang="en-US" baseline="0" dirty="0" smtClean="0"/>
              <a:t>Virtual Networks are the net new here. They provide site to site connectivity where Connect provided server to server connectivity.</a:t>
            </a:r>
          </a:p>
          <a:p>
            <a:r>
              <a:rPr lang="en-US" baseline="0" dirty="0" smtClean="0"/>
              <a:t>Virtual Networks are the more flexible and powerful option.</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205707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VNET Overview</a:t>
            </a:r>
          </a:p>
          <a:p>
            <a:endParaRPr lang="en-US" b="1" dirty="0" smtClean="0"/>
          </a:p>
          <a:p>
            <a:r>
              <a:rPr lang="en-US" b="1" dirty="0" smtClean="0"/>
              <a:t>Notes:</a:t>
            </a:r>
          </a:p>
          <a:p>
            <a:r>
              <a:rPr lang="en-US" dirty="0" smtClean="0"/>
              <a:t>Windows</a:t>
            </a:r>
            <a:r>
              <a:rPr lang="en-US" baseline="0" dirty="0" smtClean="0"/>
              <a:t> Azure Virtual Networks is our solution to providing hybrid solutions and solutions that require advanced connectivity in the cloud. </a:t>
            </a:r>
          </a:p>
          <a:p>
            <a:r>
              <a:rPr lang="en-US" baseline="0" dirty="0" smtClean="0"/>
              <a:t>Hybrid on-premises to cloud is enabled by using the VPN solution that allows site&lt;-&gt;site connectivity allowing machines on premise and machines in the cloud to appear on the same network.</a:t>
            </a:r>
          </a:p>
          <a:p>
            <a:endParaRPr lang="en-US" baseline="0" dirty="0" smtClean="0"/>
          </a:p>
          <a:p>
            <a:r>
              <a:rPr lang="en-US" baseline="0" dirty="0" smtClean="0"/>
              <a:t>Advanced connectivity solutions are enabled because Windows Azure applications that are deployed in to a virtual network will have persistent IP addresses. This is a requirement for solutions like Active Directory. </a:t>
            </a:r>
          </a:p>
          <a:p>
            <a:endParaRPr lang="en-US" baseline="0" dirty="0" smtClean="0"/>
          </a:p>
          <a:p>
            <a:r>
              <a:rPr lang="en-US" baseline="0" dirty="0" smtClean="0"/>
              <a:t>Other solutions enabled by virtual networks in the cloud are mixing VMs and web/worker role solutions in the same Windows Azure network. This allows for scenarios like web/worker roles to communicate back to VMs running applications like SQL server.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110E035-3DF4-4A15-9272-486F21423BC9}" type="slidenum">
              <a:rPr lang="en-US" smtClean="0"/>
              <a:t>41</a:t>
            </a:fld>
            <a:endParaRPr lang="en-US"/>
          </a:p>
        </p:txBody>
      </p:sp>
    </p:spTree>
    <p:extLst>
      <p:ext uri="{BB962C8B-B14F-4D97-AF65-F5344CB8AC3E}">
        <p14:creationId xmlns:p14="http://schemas.microsoft.com/office/powerpoint/2010/main" val="4174180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Show VNET scenarios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BBC60-AFCD-45D8-985A-BA4A4057B93A}" type="slidenum">
              <a:rPr lang="en-US" smtClean="0"/>
              <a:pPr/>
              <a:t>42</a:t>
            </a:fld>
            <a:endParaRPr lang="en-US"/>
          </a:p>
        </p:txBody>
      </p:sp>
    </p:spTree>
    <p:extLst>
      <p:ext uri="{BB962C8B-B14F-4D97-AF65-F5344CB8AC3E}">
        <p14:creationId xmlns:p14="http://schemas.microsoft.com/office/powerpoint/2010/main" val="3523534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r>
              <a:rPr lang="en-US" b="1" dirty="0" smtClean="0"/>
              <a:t>Slide Objective:</a:t>
            </a:r>
          </a:p>
          <a:p>
            <a:r>
              <a:rPr lang="en-US" b="0" dirty="0" smtClean="0"/>
              <a:t>Quick</a:t>
            </a:r>
            <a:r>
              <a:rPr lang="en-US" b="0" baseline="0" dirty="0" smtClean="0"/>
              <a:t> reference of use cases for </a:t>
            </a:r>
            <a:r>
              <a:rPr lang="en-US" b="0" baseline="0" dirty="0" err="1" smtClean="0"/>
              <a:t>VNEt</a:t>
            </a:r>
            <a:endParaRPr lang="en-US" b="0" baseline="0" dirty="0" smtClean="0"/>
          </a:p>
          <a:p>
            <a:endParaRPr lang="en-US" b="0" baseline="0" dirty="0" smtClean="0"/>
          </a:p>
          <a:p>
            <a:r>
              <a:rPr lang="en-US" b="1" dirty="0" smtClean="0"/>
              <a:t>Notes:</a:t>
            </a:r>
          </a:p>
          <a:p>
            <a:r>
              <a:rPr lang="en-US" dirty="0" smtClean="0"/>
              <a:t>Windows</a:t>
            </a:r>
            <a:r>
              <a:rPr lang="en-US" baseline="0" dirty="0" smtClean="0"/>
              <a:t> Azure Virtual Networks provide functionality above and beyond site to site networking. </a:t>
            </a:r>
          </a:p>
          <a:p>
            <a:endParaRPr lang="en-US" baseline="0" dirty="0" smtClean="0"/>
          </a:p>
          <a:p>
            <a:r>
              <a:rPr lang="en-US" baseline="0" dirty="0" smtClean="0"/>
              <a:t>VNETs also provide persistent IP addresses through an infinite DHCP lease (not static but effectively the same thing).</a:t>
            </a:r>
          </a:p>
          <a:p>
            <a:endParaRPr lang="en-US" baseline="0" dirty="0" smtClean="0"/>
          </a:p>
          <a:p>
            <a:r>
              <a:rPr lang="en-US" baseline="0" dirty="0" smtClean="0"/>
              <a:t>VNETs also provide the capability of connecting cloud services in the same affinity group directly. This allows for scenarios like web and worker roles to virtual machines running services like SQL Server 2012 or SharePoint.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28776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Show currently supporte</a:t>
            </a:r>
            <a:r>
              <a:rPr lang="en-US" baseline="0" dirty="0" smtClean="0"/>
              <a:t>d VPN devices</a:t>
            </a:r>
          </a:p>
          <a:p>
            <a:endParaRPr lang="en-US" baseline="0" dirty="0" smtClean="0"/>
          </a:p>
          <a:p>
            <a:endParaRPr lang="en-US" dirty="0" smtClean="0"/>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0110E035-3DF4-4A15-9272-486F21423BC9}" type="slidenum">
              <a:rPr lang="en-US" smtClean="0"/>
              <a:t>44</a:t>
            </a:fld>
            <a:endParaRPr lang="en-US"/>
          </a:p>
        </p:txBody>
      </p:sp>
    </p:spTree>
    <p:extLst>
      <p:ext uri="{BB962C8B-B14F-4D97-AF65-F5344CB8AC3E}">
        <p14:creationId xmlns:p14="http://schemas.microsoft.com/office/powerpoint/2010/main" val="689930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4458">
              <a:spcBef>
                <a:spcPct val="0"/>
              </a:spcBef>
              <a:defRPr/>
            </a:pPr>
            <a:r>
              <a:rPr lang="en-US" dirty="0" smtClean="0"/>
              <a:t>Building new </a:t>
            </a:r>
            <a:r>
              <a:rPr lang="en-US" dirty="0" err="1" smtClean="0"/>
              <a:t>PaaS</a:t>
            </a:r>
            <a:r>
              <a:rPr lang="en-US" dirty="0" smtClean="0"/>
              <a:t> applications</a:t>
            </a:r>
            <a:r>
              <a:rPr lang="en-US" baseline="0" dirty="0" smtClean="0"/>
              <a:t> is a no-brainer when looking at some of the benefits:</a:t>
            </a:r>
            <a:endParaRPr lang="en-US" dirty="0" smtClean="0"/>
          </a:p>
          <a:p>
            <a:pPr>
              <a:spcBef>
                <a:spcPct val="0"/>
              </a:spcBef>
            </a:pPr>
            <a:endParaRPr lang="en-US" dirty="0" smtClean="0"/>
          </a:p>
          <a:p>
            <a:pPr lvl="1"/>
            <a:r>
              <a:rPr lang="en-US" sz="2400" dirty="0"/>
              <a:t>Simplified Deployment and Configuration</a:t>
            </a:r>
          </a:p>
          <a:p>
            <a:pPr lvl="1"/>
            <a:r>
              <a:rPr lang="en-US" sz="2400" dirty="0"/>
              <a:t>Health Model</a:t>
            </a:r>
          </a:p>
          <a:p>
            <a:pPr lvl="1"/>
            <a:r>
              <a:rPr lang="en-US" sz="2400" dirty="0"/>
              <a:t>Easy High Availability</a:t>
            </a:r>
          </a:p>
          <a:p>
            <a:pPr lvl="1"/>
            <a:r>
              <a:rPr lang="en-US" sz="2400" dirty="0"/>
              <a:t>Instance Scalability</a:t>
            </a:r>
          </a:p>
          <a:p>
            <a:pPr lvl="1"/>
            <a:r>
              <a:rPr lang="en-US" sz="2400" dirty="0"/>
              <a:t>OS Patching</a:t>
            </a:r>
          </a:p>
          <a:p>
            <a:pPr lvl="1"/>
            <a:r>
              <a:rPr lang="en-US" sz="2400" dirty="0"/>
              <a:t>Automatic Firewall Configuration</a:t>
            </a:r>
          </a:p>
          <a:p>
            <a:pPr lvl="1"/>
            <a:r>
              <a:rPr lang="en-US" sz="2400" dirty="0"/>
              <a:t>Simple Certificate Deployment</a:t>
            </a:r>
          </a:p>
          <a:p>
            <a:pPr>
              <a:spcBef>
                <a:spcPct val="0"/>
              </a:spcBef>
            </a:pPr>
            <a:endParaRPr lang="en-US" dirty="0" smtClean="0"/>
          </a:p>
          <a:p>
            <a:pPr>
              <a:spcBef>
                <a:spcPct val="0"/>
              </a:spcBef>
            </a:pPr>
            <a:r>
              <a:rPr lang="en-US" dirty="0" smtClean="0"/>
              <a:t>However, building new applications</a:t>
            </a:r>
            <a:r>
              <a:rPr lang="en-US" baseline="0" dirty="0" smtClean="0"/>
              <a:t> sometimes comes with a dependency on other systems or legacy code. </a:t>
            </a:r>
          </a:p>
          <a:p>
            <a:pPr>
              <a:spcBef>
                <a:spcPct val="0"/>
              </a:spcBef>
            </a:pPr>
            <a:r>
              <a:rPr lang="en-US" baseline="0" dirty="0" smtClean="0"/>
              <a:t>This has sometimes blocked the development of </a:t>
            </a:r>
            <a:r>
              <a:rPr lang="en-US" baseline="0" dirty="0" err="1" smtClean="0"/>
              <a:t>PaaS</a:t>
            </a:r>
            <a:r>
              <a:rPr lang="en-US" baseline="0" dirty="0" smtClean="0"/>
              <a:t> applications. The </a:t>
            </a:r>
            <a:r>
              <a:rPr lang="en-US" baseline="0" dirty="0" err="1" smtClean="0"/>
              <a:t>IaaS</a:t>
            </a:r>
            <a:r>
              <a:rPr lang="en-US" baseline="0" dirty="0" smtClean="0"/>
              <a:t> offering will unblock these types of applications and allow for the two development models to co-exist and directly communicate. </a:t>
            </a:r>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92676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323" y="697230"/>
            <a:ext cx="6117167"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Explain benefits of a </a:t>
            </a:r>
            <a:r>
              <a:rPr lang="en-US" dirty="0" err="1" smtClean="0"/>
              <a:t>PaaS</a:t>
            </a:r>
            <a:r>
              <a:rPr lang="en-US" dirty="0" smtClean="0"/>
              <a:t> Model</a:t>
            </a:r>
          </a:p>
          <a:p>
            <a:endParaRPr lang="en-US" dirty="0" smtClean="0"/>
          </a:p>
          <a:p>
            <a:endParaRPr lang="en-US" dirty="0" smtClean="0"/>
          </a:p>
          <a:p>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63032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Compare the current mixed mode developer</a:t>
            </a:r>
            <a:r>
              <a:rPr lang="en-US" baseline="0" dirty="0" smtClean="0"/>
              <a:t> models </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09942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Connecting cloud</a:t>
            </a:r>
            <a:r>
              <a:rPr lang="en-US" baseline="0" dirty="0" smtClean="0"/>
              <a:t> services without a </a:t>
            </a:r>
            <a:r>
              <a:rPr lang="en-US" baseline="0" dirty="0" err="1" smtClean="0"/>
              <a:t>VNEt</a:t>
            </a:r>
            <a:endParaRPr lang="en-US" baseline="0" dirty="0" smtClean="0"/>
          </a:p>
          <a:p>
            <a:endParaRPr lang="en-US" baseline="0" dirty="0" smtClean="0"/>
          </a:p>
          <a:p>
            <a:r>
              <a:rPr lang="en-US" b="1" baseline="0" dirty="0" smtClean="0"/>
              <a:t>Notes:</a:t>
            </a:r>
            <a:endParaRPr lang="en-US" b="1" dirty="0" smtClean="0"/>
          </a:p>
          <a:p>
            <a:r>
              <a:rPr lang="en-US" dirty="0" smtClean="0"/>
              <a:t>This diagram</a:t>
            </a:r>
            <a:r>
              <a:rPr lang="en-US" baseline="0" dirty="0" smtClean="0"/>
              <a:t> illustrates how you can configure applications such as Windows Azure Web Sites or Cloud Services to connect to applications running on virtual machines without directly putting them on the same virtual network. Note currently Windows Azure Web Sites do not support virtual networks. </a:t>
            </a:r>
          </a:p>
          <a:p>
            <a:endParaRPr lang="en-US" baseline="0" dirty="0" smtClean="0"/>
          </a:p>
          <a:p>
            <a:r>
              <a:rPr lang="en-US" baseline="0" dirty="0" smtClean="0"/>
              <a:t>The application on the VM will need to have an endpoint opened on it to allow inbound traffic from the other service. </a:t>
            </a:r>
          </a:p>
          <a:p>
            <a:r>
              <a:rPr lang="en-US" baseline="0" dirty="0" smtClean="0"/>
              <a:t>To secure connections it is recommended the firewall on the VM be configured to restrict traffic only from the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2022373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Objective:</a:t>
            </a:r>
          </a:p>
          <a:p>
            <a:r>
              <a:rPr lang="en-US" dirty="0" smtClean="0"/>
              <a:t>Connecting</a:t>
            </a:r>
            <a:r>
              <a:rPr lang="en-US" baseline="0" dirty="0" smtClean="0"/>
              <a:t> cloud services with a VNET</a:t>
            </a:r>
          </a:p>
          <a:p>
            <a:endParaRPr lang="en-US" baseline="0" dirty="0" smtClean="0"/>
          </a:p>
          <a:p>
            <a:r>
              <a:rPr lang="en-US" b="1" baseline="0" dirty="0" smtClean="0"/>
              <a:t>Notes:</a:t>
            </a:r>
            <a:endParaRPr lang="en-US" b="1" dirty="0" smtClean="0"/>
          </a:p>
          <a:p>
            <a:r>
              <a:rPr lang="en-US" dirty="0" smtClean="0"/>
              <a:t>In this scenario</a:t>
            </a:r>
            <a:r>
              <a:rPr lang="en-US" baseline="0" dirty="0" smtClean="0"/>
              <a:t> a web/worker role is deployed on the same virtual network as the virtual machines.</a:t>
            </a:r>
          </a:p>
          <a:p>
            <a:endParaRPr lang="en-US" baseline="0" dirty="0" smtClean="0"/>
          </a:p>
          <a:p>
            <a:r>
              <a:rPr lang="en-US" baseline="0" dirty="0" smtClean="0"/>
              <a:t>The benefit is direct connectivity without the need for configuring endpoints on the load balancer. </a:t>
            </a:r>
          </a:p>
          <a:p>
            <a:endParaRPr lang="en-US" baseline="0" dirty="0" smtClean="0"/>
          </a:p>
          <a:p>
            <a:r>
              <a:rPr lang="en-US" baseline="0" dirty="0" smtClean="0"/>
              <a:t>This is a requirement for scenarios like AD that require persistent IP addresses or lots of ports (RPC/COM+).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058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Objective:</a:t>
            </a:r>
          </a:p>
          <a:p>
            <a:r>
              <a:rPr lang="en-US" b="0" baseline="0" dirty="0" smtClean="0"/>
              <a:t>Compare and contrast existing VM Role vs. new persistent virtual machines</a:t>
            </a:r>
            <a:endParaRPr lang="en-US" b="0" dirty="0"/>
          </a:p>
        </p:txBody>
      </p:sp>
      <p:sp>
        <p:nvSpPr>
          <p:cNvPr id="4" name="Slide Number Placeholder 3"/>
          <p:cNvSpPr>
            <a:spLocks noGrp="1"/>
          </p:cNvSpPr>
          <p:nvPr>
            <p:ph type="sldNum" sz="quarter" idx="10"/>
          </p:nvPr>
        </p:nvSpPr>
        <p:spPr/>
        <p:txBody>
          <a:bodyPr/>
          <a:lstStyle/>
          <a:p>
            <a:fld id="{0110E035-3DF4-4A15-9272-486F21423BC9}" type="slidenum">
              <a:rPr lang="en-US" smtClean="0"/>
              <a:t>5</a:t>
            </a:fld>
            <a:endParaRPr lang="en-US"/>
          </a:p>
        </p:txBody>
      </p:sp>
    </p:spTree>
    <p:extLst>
      <p:ext uri="{BB962C8B-B14F-4D97-AF65-F5344CB8AC3E}">
        <p14:creationId xmlns:p14="http://schemas.microsoft.com/office/powerpoint/2010/main" val="3677145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Slide Objective:</a:t>
            </a:r>
          </a:p>
          <a:p>
            <a:endParaRPr lang="en-US" b="1" baseline="0" dirty="0" smtClean="0"/>
          </a:p>
          <a:p>
            <a:r>
              <a:rPr lang="en-US" b="1" baseline="0" dirty="0" smtClean="0"/>
              <a:t>Notes:</a:t>
            </a:r>
          </a:p>
          <a:p>
            <a:r>
              <a:rPr lang="en-US" baseline="0" dirty="0" smtClean="0"/>
              <a:t>See DEMO-</a:t>
            </a:r>
            <a:r>
              <a:rPr lang="en-US" baseline="0" dirty="0" err="1" smtClean="0"/>
              <a:t>ConnectingCloudServices</a:t>
            </a:r>
            <a:endParaRPr lang="en-US" baseline="0" dirty="0" smtClean="0"/>
          </a:p>
        </p:txBody>
      </p:sp>
      <p:sp>
        <p:nvSpPr>
          <p:cNvPr id="4" name="Slide Number Placeholder 3"/>
          <p:cNvSpPr>
            <a:spLocks noGrp="1"/>
          </p:cNvSpPr>
          <p:nvPr>
            <p:ph type="sldNum" sz="quarter" idx="10"/>
          </p:nvPr>
        </p:nvSpPr>
        <p:spPr/>
        <p:txBody>
          <a:bodyPr/>
          <a:lstStyle/>
          <a:p>
            <a:fld id="{0110E035-3DF4-4A15-9272-486F21423BC9}" type="slidenum">
              <a:rPr lang="en-US" smtClean="0"/>
              <a:t>50</a:t>
            </a:fld>
            <a:endParaRPr lang="en-US"/>
          </a:p>
        </p:txBody>
      </p:sp>
    </p:spTree>
    <p:extLst>
      <p:ext uri="{BB962C8B-B14F-4D97-AF65-F5344CB8AC3E}">
        <p14:creationId xmlns:p14="http://schemas.microsoft.com/office/powerpoint/2010/main" val="1121441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Objective:</a:t>
            </a:r>
          </a:p>
          <a:p>
            <a:r>
              <a:rPr lang="en-US" baseline="0" dirty="0" smtClean="0"/>
              <a:t>Summarize presentation</a:t>
            </a: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51</a:t>
            </a:fld>
            <a:endParaRPr lang="en-US"/>
          </a:p>
        </p:txBody>
      </p:sp>
    </p:spTree>
    <p:extLst>
      <p:ext uri="{BB962C8B-B14F-4D97-AF65-F5344CB8AC3E}">
        <p14:creationId xmlns:p14="http://schemas.microsoft.com/office/powerpoint/2010/main" val="12276994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52</a:t>
            </a:fld>
            <a:endParaRPr lang="en-US"/>
          </a:p>
        </p:txBody>
      </p:sp>
    </p:spTree>
    <p:extLst>
      <p:ext uri="{BB962C8B-B14F-4D97-AF65-F5344CB8AC3E}">
        <p14:creationId xmlns:p14="http://schemas.microsoft.com/office/powerpoint/2010/main" val="109606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Show images available at preview</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a:p>
        </p:txBody>
      </p:sp>
    </p:spTree>
    <p:extLst>
      <p:ext uri="{BB962C8B-B14F-4D97-AF65-F5344CB8AC3E}">
        <p14:creationId xmlns:p14="http://schemas.microsoft.com/office/powerpoint/2010/main" val="34607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0E035-3DF4-4A15-9272-486F21423BC9}" type="slidenum">
              <a:rPr lang="en-US" smtClean="0"/>
              <a:t>7</a:t>
            </a:fld>
            <a:endParaRPr lang="en-US"/>
          </a:p>
        </p:txBody>
      </p:sp>
    </p:spTree>
    <p:extLst>
      <p:ext uri="{BB962C8B-B14F-4D97-AF65-F5344CB8AC3E}">
        <p14:creationId xmlns:p14="http://schemas.microsoft.com/office/powerpoint/2010/main" val="295486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Explain</a:t>
            </a:r>
            <a:r>
              <a:rPr lang="en-US" baseline="0" dirty="0" smtClean="0"/>
              <a:t> workflow for provisioning VMs in the cloud </a:t>
            </a:r>
          </a:p>
          <a:p>
            <a:endParaRPr lang="en-US" baseline="0" dirty="0" smtClean="0"/>
          </a:p>
          <a:p>
            <a:r>
              <a:rPr lang="en-US" b="1" baseline="0" dirty="0" smtClean="0"/>
              <a:t>Notes:</a:t>
            </a:r>
            <a:endParaRPr lang="en-US" b="1" dirty="0" smtClean="0"/>
          </a:p>
          <a:p>
            <a:r>
              <a:rPr lang="en-US" dirty="0" smtClean="0"/>
              <a:t>Cloud First Provisioning</a:t>
            </a:r>
            <a:r>
              <a:rPr lang="en-US" baseline="0" dirty="0" smtClean="0"/>
              <a:t> means exactly what is says. Building a VM in the cloud first. </a:t>
            </a:r>
          </a:p>
          <a:p>
            <a:endParaRPr lang="en-US" baseline="0" dirty="0" smtClean="0"/>
          </a:p>
          <a:p>
            <a:r>
              <a:rPr lang="en-US" baseline="0" dirty="0" smtClean="0"/>
              <a:t>You have three methods of starting this process: Build a VM from the portal, from the command line OR programmatically calling the REST API. </a:t>
            </a:r>
          </a:p>
          <a:p>
            <a:endParaRPr lang="en-US" baseline="0" dirty="0" smtClean="0"/>
          </a:p>
          <a:p>
            <a:r>
              <a:rPr lang="en-US" baseline="0" dirty="0" smtClean="0"/>
              <a:t>Once your choice of provisioning is made you will need to select the image and instance size to start from. </a:t>
            </a:r>
          </a:p>
          <a:p>
            <a:endParaRPr lang="en-US" baseline="0" dirty="0" smtClean="0"/>
          </a:p>
          <a:p>
            <a:r>
              <a:rPr lang="en-US" baseline="0" dirty="0" smtClean="0"/>
              <a:t>The newly created disk will be stored in blob storage and your machine will boot.</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8</a:t>
            </a:fld>
            <a:endParaRPr lang="en-US"/>
          </a:p>
        </p:txBody>
      </p:sp>
    </p:spTree>
    <p:extLst>
      <p:ext uri="{BB962C8B-B14F-4D97-AF65-F5344CB8AC3E}">
        <p14:creationId xmlns:p14="http://schemas.microsoft.com/office/powerpoint/2010/main" val="375815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4458"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pPr defTabSz="924458">
              <a:defRPr/>
            </a:pPr>
            <a:r>
              <a:rPr lang="en-US" b="0" dirty="0" smtClean="0"/>
              <a:t>Explain workflow for bringing your own VHD</a:t>
            </a:r>
            <a:r>
              <a:rPr lang="en-US" b="0" baseline="0" dirty="0" smtClean="0"/>
              <a:t> </a:t>
            </a:r>
          </a:p>
          <a:p>
            <a:pPr defTabSz="924458">
              <a:defRPr/>
            </a:pPr>
            <a:endParaRPr lang="en-US" b="0" baseline="0" dirty="0" smtClean="0"/>
          </a:p>
          <a:p>
            <a:pPr defTabSz="924458">
              <a:defRPr/>
            </a:pPr>
            <a:r>
              <a:rPr lang="en-US" b="1" baseline="0" dirty="0" smtClean="0"/>
              <a:t>Notes:</a:t>
            </a:r>
            <a:endParaRPr lang="en-US" b="1" dirty="0" smtClean="0"/>
          </a:p>
          <a:p>
            <a:pPr defTabSz="924458">
              <a:defRPr/>
            </a:pPr>
            <a:r>
              <a:rPr lang="en-US" dirty="0" smtClean="0"/>
              <a:t>This use case is when you already</a:t>
            </a:r>
            <a:r>
              <a:rPr lang="en-US" baseline="0" dirty="0" smtClean="0"/>
              <a:t> have a “golden image(s)” your company uses for server provisioning or you have a VM running on premises that you would just like to run in our data center. You take the </a:t>
            </a:r>
            <a:r>
              <a:rPr lang="en-US" baseline="0" dirty="0" err="1" smtClean="0"/>
              <a:t>vhd</a:t>
            </a:r>
            <a:r>
              <a:rPr lang="en-US" baseline="0" dirty="0" smtClean="0"/>
              <a:t> – use </a:t>
            </a:r>
            <a:r>
              <a:rPr lang="en-US" baseline="0" dirty="0" err="1" smtClean="0"/>
              <a:t>CSUpload</a:t>
            </a:r>
            <a:r>
              <a:rPr lang="en-US" baseline="0" dirty="0" smtClean="0"/>
              <a:t> or System Center App Controller to upload as a page blob to a storage account. From there use the portal to add as an image (</a:t>
            </a:r>
            <a:r>
              <a:rPr lang="en-US" baseline="0" dirty="0" err="1" smtClean="0"/>
              <a:t>sysprepped</a:t>
            </a:r>
            <a:r>
              <a:rPr lang="en-US" baseline="0" dirty="0" smtClean="0"/>
              <a:t>) or disk (configured VM) and there you can create a VM based off of the </a:t>
            </a:r>
            <a:r>
              <a:rPr lang="en-US" baseline="0" dirty="0" err="1" smtClean="0"/>
              <a:t>vhd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9</a:t>
            </a:fld>
            <a:endParaRPr lang="en-US"/>
          </a:p>
        </p:txBody>
      </p:sp>
    </p:spTree>
    <p:extLst>
      <p:ext uri="{BB962C8B-B14F-4D97-AF65-F5344CB8AC3E}">
        <p14:creationId xmlns:p14="http://schemas.microsoft.com/office/powerpoint/2010/main" val="1276230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g"/><Relationship Id="rId1" Type="http://schemas.openxmlformats.org/officeDocument/2006/relationships/slideMaster" Target="../slideMasters/slideMaster6.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10.wdp"/></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microsoft.com/office/2007/relationships/hdphoto" Target="../media/hdphoto2.wdp"/></Relationships>
</file>

<file path=ppt/slideLayouts/_rels/slideLayout10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7.xml"/><Relationship Id="rId5" Type="http://schemas.microsoft.com/office/2007/relationships/hdphoto" Target="../media/hdphoto3.wdp"/><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Master" Target="../slideMasters/slideMaster7.xml"/><Relationship Id="rId4" Type="http://schemas.microsoft.com/office/2007/relationships/hdphoto" Target="../media/hdphoto13.wdp"/></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4" Type="http://schemas.microsoft.com/office/2007/relationships/hdphoto" Target="../media/hdphoto6.wdp"/></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Master" Target="../slideMasters/slideMaster4.xml"/><Relationship Id="rId4" Type="http://schemas.microsoft.com/office/2007/relationships/hdphoto" Target="../media/hdphoto7.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4.xml"/><Relationship Id="rId4" Type="http://schemas.microsoft.com/office/2007/relationships/hdphoto" Target="../media/hdphoto8.wdp"/></Relationships>
</file>

<file path=ppt/slideLayouts/_rels/slideLayout4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 Id="rId4" Type="http://schemas.microsoft.com/office/2007/relationships/hdphoto" Target="../media/hdphoto9.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g"/><Relationship Id="rId1" Type="http://schemas.openxmlformats.org/officeDocument/2006/relationships/slideMaster" Target="../slideMasters/slideMaster4.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10.wdp"/></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microsoft.com/office/2007/relationships/hdphoto" Target="../media/hdphoto2.wdp"/></Relationships>
</file>

<file path=ppt/slideLayouts/_rels/slideLayout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 Id="rId4" Type="http://schemas.microsoft.com/office/2007/relationships/hdphoto" Target="../media/hdphoto11.wdp"/></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Master" Target="../slideMasters/slideMaster6.xml"/><Relationship Id="rId4" Type="http://schemas.microsoft.com/office/2007/relationships/hdphoto" Target="../media/hdphoto7.wdp"/></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6.xml"/><Relationship Id="rId4" Type="http://schemas.microsoft.com/office/2007/relationships/hdphoto" Target="../media/hdphoto8.wdp"/></Relationships>
</file>

<file path=ppt/slideLayouts/_rels/slideLayout8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Master" Target="../slideMasters/slideMaster6.xml"/><Relationship Id="rId4" Type="http://schemas.microsoft.com/office/2007/relationships/hdphoto" Target="../media/hdphoto12.wdp"/></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42"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43" y="3459262"/>
            <a:ext cx="4091815" cy="858697"/>
          </a:xfrm>
        </p:spPr>
        <p:txBody>
          <a:bodyPr/>
          <a:lstStyle>
            <a:lvl1pPr marL="0" indent="0">
              <a:buFont typeface="Arial" pitchFamily="34" charset="0"/>
              <a:buNone/>
              <a:defRPr sz="1800">
                <a:solidFill>
                  <a:schemeClr val="bg1">
                    <a:alpha val="98000"/>
                  </a:schemeClr>
                </a:solidFill>
                <a:latin typeface="+mj-lt"/>
              </a:defRPr>
            </a:lvl1pPr>
            <a:lvl2pPr marL="345237" indent="0">
              <a:buFont typeface="Arial" pitchFamily="34" charset="0"/>
              <a:buNone/>
              <a:defRPr/>
            </a:lvl2pPr>
            <a:lvl3pPr marL="641672" indent="0">
              <a:buFont typeface="Arial" pitchFamily="34" charset="0"/>
              <a:buNone/>
              <a:defRPr/>
            </a:lvl3pPr>
            <a:lvl4pPr marL="944058" indent="0">
              <a:buFont typeface="Arial" pitchFamily="34" charset="0"/>
              <a:buNone/>
              <a:defRPr/>
            </a:lvl4pPr>
            <a:lvl5pPr marL="1203577"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51442269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6220591"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US"/>
          </a:p>
        </p:txBody>
      </p:sp>
    </p:spTree>
    <p:extLst>
      <p:ext uri="{BB962C8B-B14F-4D97-AF65-F5344CB8AC3E}">
        <p14:creationId xmlns:p14="http://schemas.microsoft.com/office/powerpoint/2010/main" val="694048539"/>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384673" y="2169535"/>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322"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384673" y="3257569"/>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322"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507"/>
            <a:ext cx="1197051" cy="201275"/>
          </a:xfrm>
          <a:prstGeom prst="rect">
            <a:avLst/>
          </a:prstGeom>
          <a:noFill/>
          <a:ln>
            <a:noFill/>
          </a:ln>
        </p:spPr>
      </p:pic>
      <p:pic>
        <p:nvPicPr>
          <p:cNvPr id="7" name="Picture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148577320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042" indent="-345042">
              <a:buClr>
                <a:srgbClr val="FFFFFF"/>
              </a:buClr>
              <a:buSzPct val="70000"/>
              <a:buFontTx/>
              <a:buBlip>
                <a:blip r:embed="rId2"/>
              </a:buBlip>
              <a:defRPr>
                <a:gradFill>
                  <a:gsLst>
                    <a:gs pos="0">
                      <a:srgbClr val="FFFFFF"/>
                    </a:gs>
                    <a:gs pos="86000">
                      <a:srgbClr val="FFFFFF"/>
                    </a:gs>
                  </a:gsLst>
                  <a:lin ang="5400000" scaled="0"/>
                </a:gradFill>
              </a:defRPr>
            </a:lvl1pPr>
            <a:lvl2pPr marL="641321" indent="-296277">
              <a:buClr>
                <a:srgbClr val="FFFFFF"/>
              </a:buClr>
              <a:buSzPct val="70000"/>
              <a:buFontTx/>
              <a:buBlip>
                <a:blip r:embed="rId2"/>
              </a:buBlip>
              <a:defRPr>
                <a:gradFill>
                  <a:gsLst>
                    <a:gs pos="0">
                      <a:srgbClr val="FFFFFF"/>
                    </a:gs>
                    <a:gs pos="86000">
                      <a:srgbClr val="FFFFFF"/>
                    </a:gs>
                  </a:gsLst>
                  <a:lin ang="5400000" scaled="0"/>
                </a:gradFill>
              </a:defRPr>
            </a:lvl2pPr>
            <a:lvl3pPr marL="943551" indent="-302230">
              <a:buClr>
                <a:srgbClr val="FFFFFF"/>
              </a:buClr>
              <a:buSzPct val="70000"/>
              <a:buFontTx/>
              <a:buBlip>
                <a:blip r:embed="rId2"/>
              </a:buBlip>
              <a:defRPr>
                <a:gradFill>
                  <a:gsLst>
                    <a:gs pos="0">
                      <a:srgbClr val="FFFFFF"/>
                    </a:gs>
                    <a:gs pos="86000">
                      <a:srgbClr val="FFFFFF"/>
                    </a:gs>
                  </a:gsLst>
                  <a:lin ang="5400000" scaled="0"/>
                </a:gradFill>
              </a:defRPr>
            </a:lvl3pPr>
            <a:lvl4pPr marL="1202926" indent="-259382">
              <a:buClr>
                <a:srgbClr val="FFFFFF"/>
              </a:buClr>
              <a:buSzPct val="70000"/>
              <a:buFontTx/>
              <a:buBlip>
                <a:blip r:embed="rId2"/>
              </a:buBlip>
              <a:defRPr>
                <a:gradFill>
                  <a:gsLst>
                    <a:gs pos="0">
                      <a:srgbClr val="FFFFFF"/>
                    </a:gs>
                    <a:gs pos="86000">
                      <a:srgbClr val="FFFFFF"/>
                    </a:gs>
                  </a:gsLst>
                  <a:lin ang="5400000" scaled="0"/>
                </a:gradFill>
              </a:defRPr>
            </a:lvl4pPr>
            <a:lvl5pPr marL="1455186" indent="-252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210753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042" indent="-345042">
              <a:buClr>
                <a:srgbClr val="FFFFFF"/>
              </a:buClr>
              <a:buSzPct val="70000"/>
              <a:buFontTx/>
              <a:buBlip>
                <a:blip r:embed="rId2"/>
              </a:buBlip>
              <a:defRPr>
                <a:gradFill>
                  <a:gsLst>
                    <a:gs pos="0">
                      <a:srgbClr val="FFFFFF"/>
                    </a:gs>
                    <a:gs pos="86000">
                      <a:srgbClr val="FFFFFF"/>
                    </a:gs>
                  </a:gsLst>
                  <a:lin ang="5400000" scaled="0"/>
                </a:gradFill>
              </a:defRPr>
            </a:lvl1pPr>
            <a:lvl2pPr marL="641321" indent="-296277">
              <a:buClr>
                <a:srgbClr val="FFFFFF"/>
              </a:buClr>
              <a:buSzPct val="70000"/>
              <a:buFontTx/>
              <a:buBlip>
                <a:blip r:embed="rId2"/>
              </a:buBlip>
              <a:defRPr>
                <a:gradFill>
                  <a:gsLst>
                    <a:gs pos="0">
                      <a:srgbClr val="FFFFFF"/>
                    </a:gs>
                    <a:gs pos="86000">
                      <a:srgbClr val="FFFFFF"/>
                    </a:gs>
                  </a:gsLst>
                  <a:lin ang="5400000" scaled="0"/>
                </a:gradFill>
              </a:defRPr>
            </a:lvl2pPr>
            <a:lvl3pPr marL="943551" indent="-302230">
              <a:buClr>
                <a:srgbClr val="FFFFFF"/>
              </a:buClr>
              <a:buSzPct val="70000"/>
              <a:buFontTx/>
              <a:buBlip>
                <a:blip r:embed="rId2"/>
              </a:buBlip>
              <a:defRPr>
                <a:gradFill>
                  <a:gsLst>
                    <a:gs pos="0">
                      <a:srgbClr val="FFFFFF"/>
                    </a:gs>
                    <a:gs pos="86000">
                      <a:srgbClr val="FFFFFF"/>
                    </a:gs>
                  </a:gsLst>
                  <a:lin ang="5400000" scaled="0"/>
                </a:gradFill>
              </a:defRPr>
            </a:lvl3pPr>
            <a:lvl4pPr marL="1202926" indent="-259382">
              <a:buClr>
                <a:srgbClr val="FFFFFF"/>
              </a:buClr>
              <a:buSzPct val="70000"/>
              <a:buFontTx/>
              <a:buBlip>
                <a:blip r:embed="rId2"/>
              </a:buBlip>
              <a:defRPr>
                <a:gradFill>
                  <a:gsLst>
                    <a:gs pos="0">
                      <a:srgbClr val="FFFFFF"/>
                    </a:gs>
                    <a:gs pos="86000">
                      <a:srgbClr val="FFFFFF"/>
                    </a:gs>
                  </a:gsLst>
                  <a:lin ang="5400000" scaled="0"/>
                </a:gradFill>
              </a:defRPr>
            </a:lvl4pPr>
            <a:lvl5pPr marL="1455186" indent="-252247">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16" tIns="57098" rIns="114216" bIns="57098"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8580575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6"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37" y="3459256"/>
            <a:ext cx="4091815" cy="858697"/>
          </a:xfrm>
        </p:spPr>
        <p:txBody>
          <a:bodyPr/>
          <a:lstStyle>
            <a:lvl1pPr marL="0" indent="0">
              <a:buFont typeface="Arial" pitchFamily="34" charset="0"/>
              <a:buNone/>
              <a:defRPr sz="1800">
                <a:solidFill>
                  <a:schemeClr val="bg1">
                    <a:alpha val="98000"/>
                  </a:schemeClr>
                </a:solidFill>
                <a:latin typeface="+mj-lt"/>
              </a:defRPr>
            </a:lvl1pPr>
            <a:lvl2pPr marL="345327" indent="0">
              <a:buFont typeface="Arial" pitchFamily="34" charset="0"/>
              <a:buNone/>
              <a:defRPr/>
            </a:lvl2pPr>
            <a:lvl3pPr marL="641833" indent="0">
              <a:buFont typeface="Arial" pitchFamily="34" charset="0"/>
              <a:buNone/>
              <a:defRPr/>
            </a:lvl3pPr>
            <a:lvl4pPr marL="944292" indent="0">
              <a:buFont typeface="Arial" pitchFamily="34" charset="0"/>
              <a:buNone/>
              <a:defRPr/>
            </a:lvl4pPr>
            <a:lvl5pPr marL="120388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0"/>
            <a:ext cx="1873858" cy="217754"/>
          </a:xfrm>
          <a:prstGeom prst="rect">
            <a:avLst/>
          </a:prstGeom>
        </p:spPr>
      </p:pic>
    </p:spTree>
    <p:extLst>
      <p:ext uri="{BB962C8B-B14F-4D97-AF65-F5344CB8AC3E}">
        <p14:creationId xmlns:p14="http://schemas.microsoft.com/office/powerpoint/2010/main" val="371436888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292" indent="-30245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883" indent="-25959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329" indent="-25244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p14="http://schemas.microsoft.com/office/powerpoint/2010/main" val="54448310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lgn="l" defTabSz="685864"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800" indent="-257209">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209" indent="-257209">
              <a:spcBef>
                <a:spcPts val="0"/>
              </a:spcBef>
              <a:spcAft>
                <a:spcPts val="300"/>
              </a:spcAft>
              <a:buFont typeface="Arial" pitchFamily="34" charset="0"/>
              <a:buChar char="•"/>
              <a:defRPr/>
            </a:lvl5pPr>
            <a:lvl6pPr marL="775200" indent="-257209">
              <a:buFont typeface="Arial" pitchFamily="34" charset="0"/>
              <a:buChar char="•"/>
              <a:defRPr sz="1800">
                <a:gradFill>
                  <a:gsLst>
                    <a:gs pos="0">
                      <a:srgbClr val="595959"/>
                    </a:gs>
                    <a:gs pos="86000">
                      <a:srgbClr val="595959"/>
                    </a:gs>
                  </a:gsLst>
                  <a:lin ang="5400000" scaled="0"/>
                </a:gradFill>
              </a:defRPr>
            </a:lvl6pPr>
            <a:lvl7pPr marL="941910" indent="-169091">
              <a:defRPr>
                <a:gradFill>
                  <a:gsLst>
                    <a:gs pos="0">
                      <a:srgbClr val="595959"/>
                    </a:gs>
                    <a:gs pos="86000">
                      <a:srgbClr val="595959"/>
                    </a:gs>
                  </a:gsLst>
                  <a:lin ang="5400000" scaled="0"/>
                </a:gradFill>
              </a:defRPr>
            </a:lvl7pPr>
            <a:lvl8pPr marL="1115765" indent="-173854">
              <a:defRPr>
                <a:gradFill>
                  <a:gsLst>
                    <a:gs pos="0">
                      <a:srgbClr val="595959"/>
                    </a:gs>
                    <a:gs pos="86000">
                      <a:srgbClr val="595959"/>
                    </a:gs>
                  </a:gsLst>
                  <a:lin ang="5400000" scaled="0"/>
                </a:gradFill>
              </a:defRPr>
            </a:lvl8pPr>
          </a:lstStyle>
          <a:p>
            <a:pPr marL="259591" lvl="0" indent="-259591" algn="l" defTabSz="685864" rtl="0" eaLnBrk="1" latinLnBrk="0" hangingPunct="1">
              <a:lnSpc>
                <a:spcPct val="90000"/>
              </a:lnSpc>
              <a:spcBef>
                <a:spcPct val="20000"/>
              </a:spcBef>
              <a:buSzPct val="90000"/>
              <a:buFont typeface="Arial" pitchFamily="34" charset="0"/>
              <a:buChar char="•"/>
            </a:pPr>
            <a:r>
              <a:rPr lang="en-US" smtClean="0"/>
              <a:t>Click to edit Master text styles</a:t>
            </a:r>
          </a:p>
          <a:p>
            <a:pPr marL="259591" lvl="1" indent="-259591" algn="l" defTabSz="685864" rtl="0" eaLnBrk="1" latinLnBrk="0" hangingPunct="1">
              <a:lnSpc>
                <a:spcPct val="90000"/>
              </a:lnSpc>
              <a:spcBef>
                <a:spcPct val="20000"/>
              </a:spcBef>
              <a:buSzPct val="90000"/>
              <a:buFont typeface="Arial" pitchFamily="34" charset="0"/>
              <a:buChar char="•"/>
            </a:pPr>
            <a:r>
              <a:rPr lang="en-US" smtClean="0"/>
              <a:t>Second level</a:t>
            </a:r>
          </a:p>
          <a:p>
            <a:pPr marL="259591" lvl="2" indent="-259591" algn="l" defTabSz="685864" rtl="0" eaLnBrk="1" latinLnBrk="0" hangingPunct="1">
              <a:lnSpc>
                <a:spcPct val="90000"/>
              </a:lnSpc>
              <a:spcBef>
                <a:spcPct val="20000"/>
              </a:spcBef>
              <a:buSzPct val="90000"/>
              <a:buFont typeface="Arial" pitchFamily="34" charset="0"/>
              <a:buChar char="•"/>
            </a:pPr>
            <a:r>
              <a:rPr lang="en-US" smtClean="0"/>
              <a:t>Third level</a:t>
            </a:r>
          </a:p>
          <a:p>
            <a:pPr marL="259591" lvl="3" indent="-259591" algn="l" defTabSz="685864" rtl="0" eaLnBrk="1" latinLnBrk="0" hangingPunct="1">
              <a:lnSpc>
                <a:spcPct val="90000"/>
              </a:lnSpc>
              <a:spcBef>
                <a:spcPct val="20000"/>
              </a:spcBef>
              <a:buSzPct val="90000"/>
              <a:buFont typeface="Arial" pitchFamily="34" charset="0"/>
              <a:buChar char="•"/>
            </a:pPr>
            <a:r>
              <a:rPr lang="en-US" smtClean="0"/>
              <a:t>Fourth level</a:t>
            </a:r>
          </a:p>
          <a:p>
            <a:pPr marL="259591" lvl="4" indent="-259591" algn="l" defTabSz="685864"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p14="http://schemas.microsoft.com/office/powerpoint/2010/main" val="232773249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6019" indent="-256019">
              <a:lnSpc>
                <a:spcPct val="90000"/>
              </a:lnSpc>
              <a:buSzPct val="80000"/>
              <a:buFont typeface="Arial" pitchFamily="34" charset="0"/>
              <a:buChar char="•"/>
              <a:defRPr sz="2400"/>
            </a:lvl1pPr>
            <a:lvl2pPr marL="470360" indent="-214341">
              <a:lnSpc>
                <a:spcPct val="90000"/>
              </a:lnSpc>
              <a:buSzPct val="80000"/>
              <a:buFont typeface="Arial" pitchFamily="34" charset="0"/>
              <a:buChar char="•"/>
              <a:defRPr sz="2100"/>
            </a:lvl2pPr>
            <a:lvl3pPr marL="685891" indent="-215532">
              <a:lnSpc>
                <a:spcPct val="90000"/>
              </a:lnSpc>
              <a:buSzPct val="80000"/>
              <a:buFont typeface="Arial" pitchFamily="34" charset="0"/>
              <a:buChar char="•"/>
              <a:defRPr sz="1800"/>
            </a:lvl3pPr>
            <a:lvl4pPr marL="1284856" indent="-169091">
              <a:lnSpc>
                <a:spcPct val="90000"/>
              </a:lnSpc>
              <a:buSzPct val="80000"/>
              <a:buFont typeface="Arial" pitchFamily="34" charset="0"/>
              <a:buChar char="•"/>
              <a:defRPr sz="1500"/>
            </a:lvl4pPr>
            <a:lvl5pPr marL="1458710" indent="-173854">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946" indent="-342946">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965" indent="-342946">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568" indent="-257209">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974" indent="-257209">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2065" indent="-257209">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6019" lvl="0" indent="-256019" algn="l" defTabSz="685864" rtl="0" eaLnBrk="1" latinLnBrk="0" hangingPunct="1">
              <a:lnSpc>
                <a:spcPct val="90000"/>
              </a:lnSpc>
              <a:spcBef>
                <a:spcPct val="20000"/>
              </a:spcBef>
              <a:buSzPct val="80000"/>
              <a:buFont typeface="Arial" pitchFamily="34" charset="0"/>
              <a:buChar char="•"/>
            </a:pPr>
            <a:r>
              <a:rPr lang="en-US" smtClean="0"/>
              <a:t>Click to edit Master text styles</a:t>
            </a:r>
          </a:p>
          <a:p>
            <a:pPr marL="256019" lvl="1" indent="-256019" algn="l" defTabSz="685864" rtl="0" eaLnBrk="1" latinLnBrk="0" hangingPunct="1">
              <a:lnSpc>
                <a:spcPct val="90000"/>
              </a:lnSpc>
              <a:spcBef>
                <a:spcPct val="20000"/>
              </a:spcBef>
              <a:buSzPct val="80000"/>
              <a:buFont typeface="Arial" pitchFamily="34" charset="0"/>
              <a:buChar char="•"/>
            </a:pPr>
            <a:r>
              <a:rPr lang="en-US" smtClean="0"/>
              <a:t>Second level</a:t>
            </a:r>
          </a:p>
          <a:p>
            <a:pPr marL="256019" lvl="2" indent="-256019" algn="l" defTabSz="685864" rtl="0" eaLnBrk="1" latinLnBrk="0" hangingPunct="1">
              <a:lnSpc>
                <a:spcPct val="90000"/>
              </a:lnSpc>
              <a:spcBef>
                <a:spcPct val="20000"/>
              </a:spcBef>
              <a:buSzPct val="80000"/>
              <a:buFont typeface="Arial" pitchFamily="34" charset="0"/>
              <a:buChar char="•"/>
            </a:pPr>
            <a:r>
              <a:rPr lang="en-US" smtClean="0"/>
              <a:t>Third level</a:t>
            </a:r>
          </a:p>
          <a:p>
            <a:pPr marL="256019" lvl="3" indent="-256019" algn="l" defTabSz="685864" rtl="0" eaLnBrk="1" latinLnBrk="0" hangingPunct="1">
              <a:lnSpc>
                <a:spcPct val="90000"/>
              </a:lnSpc>
              <a:spcBef>
                <a:spcPct val="20000"/>
              </a:spcBef>
              <a:buSzPct val="80000"/>
              <a:buFont typeface="Arial" pitchFamily="34" charset="0"/>
              <a:buChar char="•"/>
            </a:pPr>
            <a:r>
              <a:rPr lang="en-US" smtClean="0"/>
              <a:t>Fourth level</a:t>
            </a:r>
          </a:p>
          <a:p>
            <a:pPr marL="256019" lvl="4" indent="-256019" algn="l" defTabSz="685864"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p14="http://schemas.microsoft.com/office/powerpoint/2010/main" val="251610261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4115872" cy="332399"/>
          </a:xfrm>
        </p:spPr>
        <p:txBody>
          <a:bodyPr anchor="b"/>
          <a:lstStyle>
            <a:lvl1pPr marL="0" indent="0">
              <a:lnSpc>
                <a:spcPct val="90000"/>
              </a:lnSpc>
              <a:spcBef>
                <a:spcPts val="0"/>
              </a:spcBef>
              <a:buNone/>
              <a:defRPr sz="2400" b="0">
                <a:latin typeface="Segoe UI Light" pitchFamily="34" charset="0"/>
              </a:defRPr>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700097"/>
            <a:ext cx="4114800" cy="1458861"/>
          </a:xfrm>
        </p:spPr>
        <p:txBody>
          <a:bodyPr/>
          <a:lstStyle>
            <a:lvl1pPr marL="302459" indent="-302459">
              <a:buSzPct val="80000"/>
              <a:buFont typeface="Arial" pitchFamily="34" charset="0"/>
              <a:buChar char="•"/>
              <a:defRPr sz="2100"/>
            </a:lvl1pPr>
            <a:lvl2pPr marL="558478" indent="-241729">
              <a:buSzPct val="80000"/>
              <a:buFont typeface="Arial" pitchFamily="34" charset="0"/>
              <a:buChar char="•"/>
              <a:defRPr sz="2100"/>
            </a:lvl2pPr>
            <a:lvl3pPr marL="770437" indent="-211960" defTabSz="772819">
              <a:buSzPct val="80000"/>
              <a:buFont typeface="Arial" pitchFamily="34" charset="0"/>
              <a:buChar char="•"/>
              <a:defRPr sz="1800"/>
            </a:lvl3pPr>
            <a:lvl4pPr marL="988351" indent="-215532">
              <a:buSzPct val="80000"/>
              <a:buFont typeface="Arial" pitchFamily="34" charset="0"/>
              <a:buChar char="•"/>
              <a:defRPr sz="1500"/>
            </a:lvl4pPr>
            <a:lvl5pPr marL="1156251" indent="-167901">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0"/>
            <a:ext cx="4115872" cy="332399"/>
          </a:xfrm>
        </p:spPr>
        <p:txBody>
          <a:bodyPr anchor="b"/>
          <a:lstStyle>
            <a:lvl1pPr marL="0" indent="0">
              <a:lnSpc>
                <a:spcPct val="90000"/>
              </a:lnSpc>
              <a:spcBef>
                <a:spcPts val="0"/>
              </a:spcBef>
              <a:buNone/>
              <a:defRPr sz="2400" b="0">
                <a:latin typeface="Segoe UI Light" pitchFamily="34" charset="0"/>
              </a:defRPr>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7"/>
            <a:ext cx="4115872" cy="1458861"/>
          </a:xfrm>
        </p:spPr>
        <p:txBody>
          <a:bodyPr/>
          <a:lstStyle>
            <a:lvl1pPr marL="222270" indent="-222270">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946" indent="-34294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958" indent="-257209">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30028" indent="-257209">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687" indent="-257209">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30028" indent="-257209">
              <a:defRPr sz="1200"/>
            </a:lvl6pPr>
            <a:lvl7pPr marL="1202692" indent="-214341">
              <a:defRPr sz="1200"/>
            </a:lvl7pPr>
            <a:lvl8pPr>
              <a:defRPr sz="1200"/>
            </a:lvl8pPr>
            <a:lvl9pPr>
              <a:defRPr sz="1200"/>
            </a:lvl9pPr>
          </a:lstStyle>
          <a:p>
            <a:pPr marL="302459" lvl="0" indent="-302459" algn="l" defTabSz="685864" rtl="0" eaLnBrk="1" latinLnBrk="0" hangingPunct="1">
              <a:lnSpc>
                <a:spcPct val="90000"/>
              </a:lnSpc>
              <a:spcBef>
                <a:spcPct val="20000"/>
              </a:spcBef>
              <a:buSzPct val="80000"/>
            </a:pPr>
            <a:r>
              <a:rPr lang="en-US" smtClean="0"/>
              <a:t>Click to edit Master text styles</a:t>
            </a:r>
          </a:p>
          <a:p>
            <a:pPr marL="302459" lvl="1" indent="-302459" algn="l" defTabSz="685864" rtl="0" eaLnBrk="1" latinLnBrk="0" hangingPunct="1">
              <a:lnSpc>
                <a:spcPct val="90000"/>
              </a:lnSpc>
              <a:spcBef>
                <a:spcPct val="20000"/>
              </a:spcBef>
              <a:buSzPct val="80000"/>
            </a:pPr>
            <a:r>
              <a:rPr lang="en-US" smtClean="0"/>
              <a:t>Second level</a:t>
            </a:r>
          </a:p>
          <a:p>
            <a:pPr marL="302459" lvl="2" indent="-302459" algn="l" defTabSz="685864" rtl="0" eaLnBrk="1" latinLnBrk="0" hangingPunct="1">
              <a:lnSpc>
                <a:spcPct val="90000"/>
              </a:lnSpc>
              <a:spcBef>
                <a:spcPct val="20000"/>
              </a:spcBef>
              <a:buSzPct val="80000"/>
            </a:pPr>
            <a:r>
              <a:rPr lang="en-US" smtClean="0"/>
              <a:t>Third level</a:t>
            </a:r>
          </a:p>
          <a:p>
            <a:pPr marL="302459" lvl="3" indent="-302459" algn="l" defTabSz="685864" rtl="0" eaLnBrk="1" latinLnBrk="0" hangingPunct="1">
              <a:lnSpc>
                <a:spcPct val="90000"/>
              </a:lnSpc>
              <a:spcBef>
                <a:spcPct val="20000"/>
              </a:spcBef>
              <a:buSzPct val="80000"/>
            </a:pPr>
            <a:r>
              <a:rPr lang="en-US" smtClean="0"/>
              <a:t>Fourth level</a:t>
            </a:r>
          </a:p>
          <a:p>
            <a:pPr marL="302459" lvl="4" indent="-302459" algn="l" defTabSz="685864"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p14="http://schemas.microsoft.com/office/powerpoint/2010/main" val="231751225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29" y="4758709"/>
            <a:ext cx="1028968" cy="327642"/>
          </a:xfrm>
          <a:prstGeom prst="rect">
            <a:avLst/>
          </a:prstGeom>
        </p:spPr>
      </p:pic>
    </p:spTree>
    <p:extLst>
      <p:ext uri="{BB962C8B-B14F-4D97-AF65-F5344CB8AC3E}">
        <p14:creationId xmlns:p14="http://schemas.microsoft.com/office/powerpoint/2010/main" val="60620592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3" y="4779410"/>
            <a:ext cx="1261769" cy="146626"/>
          </a:xfrm>
          <a:prstGeom prst="rect">
            <a:avLst/>
          </a:prstGeom>
        </p:spPr>
      </p:pic>
    </p:spTree>
    <p:extLst>
      <p:ext uri="{BB962C8B-B14F-4D97-AF65-F5344CB8AC3E}">
        <p14:creationId xmlns:p14="http://schemas.microsoft.com/office/powerpoint/2010/main" val="178763073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1682204"/>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3525683714"/>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2" tIns="34282" rIns="68562" bIns="34282" numCol="1" spcCol="0" rtlCol="0" anchor="ctr" anchorCtr="0" compatLnSpc="1">
            <a:prstTxWarp prst="textNoShape">
              <a:avLst/>
            </a:prstTxWarp>
          </a:bodyPr>
          <a:lstStyle/>
          <a:p>
            <a:pPr algn="ctr" defTabSz="685432"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864"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46"/>
            <a:ext cx="5210341" cy="931409"/>
          </a:xfrm>
        </p:spPr>
        <p:txBody>
          <a:bodyPr lIns="137178" tIns="137178" anchor="ctr" anchorCtr="0"/>
          <a:lstStyle>
            <a:lvl1pPr marL="431064" indent="-428682">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marL="259591" indent="-257209">
              <a:buFont typeface="Arial" pitchFamily="34" charset="0"/>
              <a:buNone/>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864" rtl="0" eaLnBrk="1" latinLnBrk="0" hangingPunct="1">
              <a:lnSpc>
                <a:spcPct val="90000"/>
              </a:lnSpc>
              <a:spcBef>
                <a:spcPts val="0"/>
              </a:spcBef>
              <a:spcAft>
                <a:spcPts val="675"/>
              </a:spcAft>
              <a:buSzPct val="80000"/>
            </a:pPr>
            <a:r>
              <a:rPr lang="en-US" smtClean="0"/>
              <a:t>Click to edit Master text styles</a:t>
            </a:r>
          </a:p>
          <a:p>
            <a:pPr marL="2382" lvl="1" indent="0" algn="l" defTabSz="685864"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37" tIns="30869" rIns="61737" bIns="30869" numCol="1" anchor="t" anchorCtr="0" compatLnSpc="1">
            <a:prstTxWarp prst="textNoShape">
              <a:avLst/>
            </a:prstTxWarp>
          </a:bodyPr>
          <a:lstStyle/>
          <a:p>
            <a:pPr defTabSz="914362"/>
            <a:endParaRPr lang="en-US" sz="1200">
              <a:solidFill>
                <a:srgbClr val="292929"/>
              </a:solidFill>
            </a:endParaRPr>
          </a:p>
        </p:txBody>
      </p:sp>
    </p:spTree>
    <p:extLst>
      <p:ext uri="{BB962C8B-B14F-4D97-AF65-F5344CB8AC3E}">
        <p14:creationId xmlns:p14="http://schemas.microsoft.com/office/powerpoint/2010/main" val="204300447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5786545" y="1602035"/>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292929"/>
                </a:solidFill>
              </a:endParaRPr>
            </a:p>
          </p:txBody>
        </p:sp>
      </p:grpSp>
    </p:spTree>
    <p:extLst>
      <p:ext uri="{BB962C8B-B14F-4D97-AF65-F5344CB8AC3E}">
        <p14:creationId xmlns:p14="http://schemas.microsoft.com/office/powerpoint/2010/main" val="3854083407"/>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6220585"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5" rIns="68589" bIns="34295" numCol="1" anchor="t" anchorCtr="0" compatLnSpc="1">
            <a:prstTxWarp prst="textNoShape">
              <a:avLst/>
            </a:prstTxWarp>
          </a:bodyPr>
          <a:lstStyle/>
          <a:p>
            <a:pPr defTabSz="914400"/>
            <a:endParaRPr lang="en-US">
              <a:solidFill>
                <a:srgbClr val="292929"/>
              </a:solidFill>
            </a:endParaRPr>
          </a:p>
        </p:txBody>
      </p:sp>
    </p:spTree>
    <p:extLst>
      <p:ext uri="{BB962C8B-B14F-4D97-AF65-F5344CB8AC3E}">
        <p14:creationId xmlns:p14="http://schemas.microsoft.com/office/powerpoint/2010/main" val="272291446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1682198"/>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sz="1200">
                <a:solidFill>
                  <a:srgbClr val="292929"/>
                </a:solidFill>
              </a:endParaRPr>
            </a:p>
          </p:txBody>
        </p:sp>
      </p:grpSp>
    </p:spTree>
    <p:extLst>
      <p:ext uri="{BB962C8B-B14F-4D97-AF65-F5344CB8AC3E}">
        <p14:creationId xmlns:p14="http://schemas.microsoft.com/office/powerpoint/2010/main" val="325751531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449453"/>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914400"/>
            <a:endParaRPr lang="en-US" sz="1200">
              <a:solidFill>
                <a:srgbClr val="292929"/>
              </a:solidFill>
            </a:endParaRPr>
          </a:p>
        </p:txBody>
      </p:sp>
    </p:spTree>
    <p:extLst>
      <p:ext uri="{BB962C8B-B14F-4D97-AF65-F5344CB8AC3E}">
        <p14:creationId xmlns:p14="http://schemas.microsoft.com/office/powerpoint/2010/main" val="69623769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0"/>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4"/>
            <a:ext cx="3154788" cy="346249"/>
          </a:xfrm>
        </p:spPr>
        <p:txBody>
          <a:bodyPr>
            <a:noAutofit/>
          </a:bodyPr>
          <a:lstStyle>
            <a:lvl1pPr marL="0" indent="0" algn="l" defTabSz="685864"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3" y="3120390"/>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04"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srgbClr val="292929"/>
                </a:solidFill>
              </a:endParaRPr>
            </a:p>
          </p:txBody>
        </p:sp>
      </p:grpSp>
    </p:spTree>
    <p:extLst>
      <p:ext uri="{BB962C8B-B14F-4D97-AF65-F5344CB8AC3E}">
        <p14:creationId xmlns:p14="http://schemas.microsoft.com/office/powerpoint/2010/main" val="62025138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1428750"/>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36"/>
            <a:ext cx="1880410" cy="218515"/>
          </a:xfrm>
          <a:prstGeom prst="rect">
            <a:avLst/>
          </a:prstGeom>
        </p:spPr>
      </p:pic>
    </p:spTree>
    <p:extLst>
      <p:ext uri="{BB962C8B-B14F-4D97-AF65-F5344CB8AC3E}">
        <p14:creationId xmlns:p14="http://schemas.microsoft.com/office/powerpoint/2010/main" val="291954904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p:nvSpPr>
        <p:spPr bwMode="blackWhite">
          <a:xfrm>
            <a:off x="381000" y="4562680"/>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2012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889635803"/>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169533"/>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3257550"/>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488"/>
            <a:ext cx="1197051" cy="201275"/>
          </a:xfrm>
          <a:prstGeom prst="rect">
            <a:avLst/>
          </a:prstGeom>
          <a:noFill/>
          <a:ln>
            <a:noFill/>
          </a:ln>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0"/>
            <a:ext cx="1873858" cy="217754"/>
          </a:xfrm>
          <a:prstGeom prst="rect">
            <a:avLst/>
          </a:prstGeom>
        </p:spPr>
      </p:pic>
    </p:spTree>
    <p:extLst>
      <p:ext uri="{BB962C8B-B14F-4D97-AF65-F5344CB8AC3E}">
        <p14:creationId xmlns:p14="http://schemas.microsoft.com/office/powerpoint/2010/main" val="4032620451"/>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27" indent="-345327">
              <a:buClr>
                <a:srgbClr val="FFFFFF"/>
              </a:buClr>
              <a:buSzPct val="70000"/>
              <a:buFontTx/>
              <a:buBlip>
                <a:blip r:embed="rId2"/>
              </a:buBlip>
              <a:defRPr>
                <a:gradFill>
                  <a:gsLst>
                    <a:gs pos="0">
                      <a:srgbClr val="FFFFFF"/>
                    </a:gs>
                    <a:gs pos="86000">
                      <a:srgbClr val="FFFFFF"/>
                    </a:gs>
                  </a:gsLst>
                  <a:lin ang="5400000" scaled="0"/>
                </a:gradFill>
              </a:defRPr>
            </a:lvl1pPr>
            <a:lvl2pPr marL="641833" indent="-296506">
              <a:buClr>
                <a:srgbClr val="FFFFFF"/>
              </a:buClr>
              <a:buSzPct val="70000"/>
              <a:buFontTx/>
              <a:buBlip>
                <a:blip r:embed="rId2"/>
              </a:buBlip>
              <a:defRPr>
                <a:gradFill>
                  <a:gsLst>
                    <a:gs pos="0">
                      <a:srgbClr val="FFFFFF"/>
                    </a:gs>
                    <a:gs pos="86000">
                      <a:srgbClr val="FFFFFF"/>
                    </a:gs>
                  </a:gsLst>
                  <a:lin ang="5400000" scaled="0"/>
                </a:gradFill>
              </a:defRPr>
            </a:lvl2pPr>
            <a:lvl3pPr marL="944292" indent="-302459">
              <a:buClr>
                <a:srgbClr val="FFFFFF"/>
              </a:buClr>
              <a:buSzPct val="70000"/>
              <a:buFontTx/>
              <a:buBlip>
                <a:blip r:embed="rId2"/>
              </a:buBlip>
              <a:defRPr>
                <a:gradFill>
                  <a:gsLst>
                    <a:gs pos="0">
                      <a:srgbClr val="FFFFFF"/>
                    </a:gs>
                    <a:gs pos="86000">
                      <a:srgbClr val="FFFFFF"/>
                    </a:gs>
                  </a:gsLst>
                  <a:lin ang="5400000" scaled="0"/>
                </a:gradFill>
              </a:defRPr>
            </a:lvl3pPr>
            <a:lvl4pPr marL="1203883" indent="-259591">
              <a:buClr>
                <a:srgbClr val="FFFFFF"/>
              </a:buClr>
              <a:buSzPct val="70000"/>
              <a:buFontTx/>
              <a:buBlip>
                <a:blip r:embed="rId2"/>
              </a:buBlip>
              <a:defRPr>
                <a:gradFill>
                  <a:gsLst>
                    <a:gs pos="0">
                      <a:srgbClr val="FFFFFF"/>
                    </a:gs>
                    <a:gs pos="86000">
                      <a:srgbClr val="FFFFFF"/>
                    </a:gs>
                  </a:gsLst>
                  <a:lin ang="5400000" scaled="0"/>
                </a:gradFill>
              </a:defRPr>
            </a:lvl4pPr>
            <a:lvl5pPr marL="1456329" indent="-25244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564424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20" tIns="30860" rIns="61720" bIns="30860" numCol="1" anchor="t" anchorCtr="0" compatLnSpc="1">
            <a:prstTxWarp prst="textNoShape">
              <a:avLst/>
            </a:prstTxWarp>
          </a:bodyPr>
          <a:lstStyle/>
          <a:p>
            <a:endParaRPr lang="en-US" sz="1200"/>
          </a:p>
        </p:txBody>
      </p:sp>
    </p:spTree>
    <p:extLst>
      <p:ext uri="{BB962C8B-B14F-4D97-AF65-F5344CB8AC3E}">
        <p14:creationId xmlns:p14="http://schemas.microsoft.com/office/powerpoint/2010/main" val="2393864327"/>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327" indent="-345327">
              <a:buClr>
                <a:srgbClr val="FFFFFF"/>
              </a:buClr>
              <a:buSzPct val="70000"/>
              <a:buFontTx/>
              <a:buBlip>
                <a:blip r:embed="rId2"/>
              </a:buBlip>
              <a:defRPr>
                <a:gradFill>
                  <a:gsLst>
                    <a:gs pos="0">
                      <a:srgbClr val="FFFFFF"/>
                    </a:gs>
                    <a:gs pos="86000">
                      <a:srgbClr val="FFFFFF"/>
                    </a:gs>
                  </a:gsLst>
                  <a:lin ang="5400000" scaled="0"/>
                </a:gradFill>
              </a:defRPr>
            </a:lvl1pPr>
            <a:lvl2pPr marL="641833" indent="-296506">
              <a:buClr>
                <a:srgbClr val="FFFFFF"/>
              </a:buClr>
              <a:buSzPct val="70000"/>
              <a:buFontTx/>
              <a:buBlip>
                <a:blip r:embed="rId2"/>
              </a:buBlip>
              <a:defRPr>
                <a:gradFill>
                  <a:gsLst>
                    <a:gs pos="0">
                      <a:srgbClr val="FFFFFF"/>
                    </a:gs>
                    <a:gs pos="86000">
                      <a:srgbClr val="FFFFFF"/>
                    </a:gs>
                  </a:gsLst>
                  <a:lin ang="5400000" scaled="0"/>
                </a:gradFill>
              </a:defRPr>
            </a:lvl2pPr>
            <a:lvl3pPr marL="944292" indent="-302459">
              <a:buClr>
                <a:srgbClr val="FFFFFF"/>
              </a:buClr>
              <a:buSzPct val="70000"/>
              <a:buFontTx/>
              <a:buBlip>
                <a:blip r:embed="rId2"/>
              </a:buBlip>
              <a:defRPr>
                <a:gradFill>
                  <a:gsLst>
                    <a:gs pos="0">
                      <a:srgbClr val="FFFFFF"/>
                    </a:gs>
                    <a:gs pos="86000">
                      <a:srgbClr val="FFFFFF"/>
                    </a:gs>
                  </a:gsLst>
                  <a:lin ang="5400000" scaled="0"/>
                </a:gradFill>
              </a:defRPr>
            </a:lvl3pPr>
            <a:lvl4pPr marL="1203883" indent="-259591">
              <a:buClr>
                <a:srgbClr val="FFFFFF"/>
              </a:buClr>
              <a:buSzPct val="70000"/>
              <a:buFontTx/>
              <a:buBlip>
                <a:blip r:embed="rId2"/>
              </a:buBlip>
              <a:defRPr>
                <a:gradFill>
                  <a:gsLst>
                    <a:gs pos="0">
                      <a:srgbClr val="FFFFFF"/>
                    </a:gs>
                    <a:gs pos="86000">
                      <a:srgbClr val="FFFFFF"/>
                    </a:gs>
                  </a:gsLst>
                  <a:lin ang="5400000" scaled="0"/>
                </a:gradFill>
              </a:defRPr>
            </a:lvl4pPr>
            <a:lvl5pPr marL="1456329" indent="-252446">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544694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3402" y="2002073"/>
            <a:ext cx="7729525" cy="1102519"/>
          </a:xfrm>
        </p:spPr>
        <p:txBody>
          <a:bodyPr>
            <a:noAutofit/>
          </a:bodyPr>
          <a:lstStyle>
            <a:lvl1pPr algn="l">
              <a:lnSpc>
                <a:spcPct val="90000"/>
              </a:lnSpc>
              <a:spcAft>
                <a:spcPts val="600"/>
              </a:spcAft>
              <a:defRPr sz="5400" b="1" i="0" baseline="0">
                <a:solidFill>
                  <a:schemeClr val="bg1">
                    <a:alpha val="97000"/>
                  </a:schemeClr>
                </a:solidFill>
                <a:effectLst>
                  <a:outerShdw blurRad="25400" dist="38100" dir="2700000">
                    <a:srgbClr val="000000">
                      <a:alpha val="9000"/>
                    </a:srgbClr>
                  </a:outerShdw>
                </a:effectLst>
                <a:latin typeface="Segoe"/>
                <a:cs typeface="Segoe"/>
              </a:defRPr>
            </a:lvl1pPr>
          </a:lstStyle>
          <a:p>
            <a:r>
              <a:rPr lang="en-US" dirty="0" smtClean="0"/>
              <a:t>click to edit master </a:t>
            </a:r>
            <a:br>
              <a:rPr lang="en-US" dirty="0" smtClean="0"/>
            </a:br>
            <a:r>
              <a:rPr lang="en-US" dirty="0" smtClean="0"/>
              <a:t>text style</a:t>
            </a:r>
            <a:endParaRPr lang="en-US" dirty="0"/>
          </a:p>
        </p:txBody>
      </p:sp>
      <p:sp>
        <p:nvSpPr>
          <p:cNvPr id="8" name="Subtitle 2"/>
          <p:cNvSpPr>
            <a:spLocks noGrp="1"/>
          </p:cNvSpPr>
          <p:nvPr>
            <p:ph type="subTitle" idx="1" hasCustomPrompt="1"/>
          </p:nvPr>
        </p:nvSpPr>
        <p:spPr>
          <a:xfrm>
            <a:off x="453400" y="3240012"/>
            <a:ext cx="5289917" cy="549413"/>
          </a:xfrm>
        </p:spPr>
        <p:txBody>
          <a:bodyPr>
            <a:normAutofit/>
          </a:bodyPr>
          <a:lstStyle>
            <a:lvl1pPr marL="0" indent="0" algn="l">
              <a:buNone/>
              <a:defRPr sz="2000" b="0" i="0">
                <a:solidFill>
                  <a:srgbClr val="FFFFFF"/>
                </a:solidFill>
                <a:latin typeface="Segoe"/>
                <a:cs typeface="Sego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445100" y="4767264"/>
            <a:ext cx="2133600" cy="273844"/>
          </a:xfrm>
          <a:prstGeom prst="rect">
            <a:avLst/>
          </a:prstGeom>
        </p:spPr>
        <p:txBody>
          <a:bodyPr/>
          <a:lstStyle>
            <a:lvl1pPr algn="l">
              <a:defRPr b="0" i="0">
                <a:solidFill>
                  <a:srgbClr val="FFFFFF"/>
                </a:solidFill>
                <a:latin typeface="Segoe"/>
                <a:cs typeface="Segoe"/>
              </a:defRPr>
            </a:lvl1pPr>
          </a:lstStyle>
          <a:p>
            <a:pPr defTabSz="914400"/>
            <a:fld id="{B6F15528-21DE-4FAA-801E-634DDDAF4B2B}" type="slidenum">
              <a:rPr lang="en-US" smtClean="0"/>
              <a:pPr defTabSz="914400"/>
              <a:t>‹#›</a:t>
            </a:fld>
            <a:endParaRPr lang="en-US"/>
          </a:p>
        </p:txBody>
      </p:sp>
    </p:spTree>
    <p:extLst>
      <p:ext uri="{BB962C8B-B14F-4D97-AF65-F5344CB8AC3E}">
        <p14:creationId xmlns:p14="http://schemas.microsoft.com/office/powerpoint/2010/main" val="37578950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Two Panel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43"/>
            <a:ext cx="8229600" cy="857250"/>
          </a:xfrm>
        </p:spPr>
        <p:txBody>
          <a:bodyPr>
            <a:normAutofit/>
          </a:bodyPr>
          <a:lstStyle>
            <a:lvl1pPr algn="ctr">
              <a:defRPr sz="3600" b="1" i="0">
                <a:solidFill>
                  <a:schemeClr val="tx1">
                    <a:lumMod val="75000"/>
                    <a:lumOff val="25000"/>
                  </a:schemeClr>
                </a:solidFill>
                <a:latin typeface="Segoe"/>
                <a:cs typeface="Segoe"/>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457200" y="1115568"/>
            <a:ext cx="3959352" cy="1705768"/>
          </a:xfrm>
        </p:spPr>
        <p:txBody>
          <a:bodyPr/>
          <a:lstStyle>
            <a:lvl1pPr marL="339962" indent="-339962">
              <a:lnSpc>
                <a:spcPct val="90000"/>
              </a:lnSpc>
              <a:defRPr sz="2800">
                <a:solidFill>
                  <a:schemeClr val="tx1">
                    <a:lumMod val="65000"/>
                    <a:lumOff val="35000"/>
                  </a:schemeClr>
                </a:solidFill>
              </a:defRPr>
            </a:lvl1pPr>
            <a:lvl2pPr marL="673310" indent="-325411">
              <a:lnSpc>
                <a:spcPct val="90000"/>
              </a:lnSpc>
              <a:defRPr sz="2400">
                <a:solidFill>
                  <a:schemeClr val="tx1">
                    <a:lumMod val="65000"/>
                    <a:lumOff val="35000"/>
                  </a:schemeClr>
                </a:solidFill>
              </a:defRPr>
            </a:lvl2pPr>
            <a:lvl3pPr marL="953745" indent="-288372">
              <a:lnSpc>
                <a:spcPct val="90000"/>
              </a:lnSpc>
              <a:defRPr sz="2000">
                <a:solidFill>
                  <a:schemeClr val="tx1">
                    <a:lumMod val="65000"/>
                    <a:lumOff val="35000"/>
                  </a:schemeClr>
                </a:solidFill>
              </a:defRPr>
            </a:lvl3pPr>
            <a:lvl4pPr marL="1227567" indent="-273822">
              <a:lnSpc>
                <a:spcPct val="90000"/>
              </a:lnSpc>
              <a:defRPr sz="1800">
                <a:solidFill>
                  <a:schemeClr val="tx1">
                    <a:lumMod val="65000"/>
                    <a:lumOff val="35000"/>
                  </a:schemeClr>
                </a:solidFill>
              </a:defRPr>
            </a:lvl4pPr>
            <a:lvl5pPr marL="1515939" indent="-280435">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724400" y="1115568"/>
            <a:ext cx="3962401" cy="1705768"/>
          </a:xfrm>
        </p:spPr>
        <p:txBody>
          <a:bodyPr/>
          <a:lstStyle>
            <a:lvl1pPr marL="347899" indent="-347899">
              <a:lnSpc>
                <a:spcPct val="90000"/>
              </a:lnSpc>
              <a:defRPr sz="2800">
                <a:solidFill>
                  <a:schemeClr val="tx1">
                    <a:lumMod val="65000"/>
                    <a:lumOff val="35000"/>
                  </a:schemeClr>
                </a:solidFill>
              </a:defRPr>
            </a:lvl1pPr>
            <a:lvl2pPr marL="673310" indent="-339962">
              <a:lnSpc>
                <a:spcPct val="90000"/>
              </a:lnSpc>
              <a:defRPr sz="2400">
                <a:solidFill>
                  <a:schemeClr val="tx1">
                    <a:lumMod val="65000"/>
                    <a:lumOff val="35000"/>
                  </a:schemeClr>
                </a:solidFill>
              </a:defRPr>
            </a:lvl2pPr>
            <a:lvl3pPr marL="961682" indent="-302923">
              <a:lnSpc>
                <a:spcPct val="90000"/>
              </a:lnSpc>
              <a:defRPr sz="2000">
                <a:solidFill>
                  <a:schemeClr val="tx1">
                    <a:lumMod val="65000"/>
                    <a:lumOff val="35000"/>
                  </a:schemeClr>
                </a:solidFill>
              </a:defRPr>
            </a:lvl3pPr>
            <a:lvl4pPr marL="1227567" indent="-265885">
              <a:lnSpc>
                <a:spcPct val="90000"/>
              </a:lnSpc>
              <a:defRPr sz="1800">
                <a:solidFill>
                  <a:schemeClr val="tx1">
                    <a:lumMod val="65000"/>
                    <a:lumOff val="35000"/>
                  </a:schemeClr>
                </a:solidFill>
              </a:defRPr>
            </a:lvl4pPr>
            <a:lvl5pPr marL="1515939" indent="-273822">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3511886" y="4729553"/>
            <a:ext cx="2133600" cy="273844"/>
          </a:xfrm>
          <a:prstGeom prst="rect">
            <a:avLst/>
          </a:prstGeom>
        </p:spPr>
        <p:txBody>
          <a:bodyPr/>
          <a:lstStyle>
            <a:lvl1pPr algn="ctr">
              <a:defRPr b="0" i="0">
                <a:solidFill>
                  <a:schemeClr val="tx1">
                    <a:lumMod val="95000"/>
                    <a:lumOff val="5000"/>
                  </a:schemeClr>
                </a:solidFill>
                <a:latin typeface="Segoe"/>
                <a:cs typeface="Segoe"/>
              </a:defRPr>
            </a:lvl1pPr>
          </a:lstStyle>
          <a:p>
            <a:pPr defTabSz="914400"/>
            <a:fld id="{1C24C1D7-E85D-3D41-874A-BD44A6CAB932}" type="slidenum">
              <a:rPr lang="en-US" smtClean="0">
                <a:solidFill>
                  <a:srgbClr val="292929">
                    <a:lumMod val="95000"/>
                    <a:lumOff val="5000"/>
                  </a:srgbClr>
                </a:solidFill>
              </a:rPr>
              <a:pPr defTabSz="914400"/>
              <a:t>‹#›</a:t>
            </a:fld>
            <a:endParaRPr lang="en-US" dirty="0">
              <a:solidFill>
                <a:srgbClr val="292929">
                  <a:lumMod val="95000"/>
                  <a:lumOff val="5000"/>
                </a:srgbClr>
              </a:solidFill>
            </a:endParaRPr>
          </a:p>
        </p:txBody>
      </p:sp>
      <p:pic>
        <p:nvPicPr>
          <p:cNvPr id="19" name="Picture 18"/>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4114681" y="4954848"/>
            <a:ext cx="904750" cy="145790"/>
          </a:xfrm>
          <a:prstGeom prst="rect">
            <a:avLst/>
          </a:prstGeom>
        </p:spPr>
      </p:pic>
      <p:pic>
        <p:nvPicPr>
          <p:cNvPr id="20" name="Picture 2" descr="D:\User\Pictures\WinAzure_rgb - Cop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603" y="4555398"/>
            <a:ext cx="491671" cy="4916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lide_gradient_background.png"/>
          <p:cNvPicPr>
            <a:picLocks noChangeAspect="1"/>
          </p:cNvPicPr>
          <p:nvPr userDrawn="1"/>
        </p:nvPicPr>
        <p:blipFill rotWithShape="1">
          <a:blip r:embed="rId5" cstate="print">
            <a:clrChange>
              <a:clrFrom>
                <a:srgbClr val="5EAFD7"/>
              </a:clrFrom>
              <a:clrTo>
                <a:srgbClr val="5EAFD7">
                  <a:alpha val="0"/>
                </a:srgbClr>
              </a:clrTo>
            </a:clrChange>
            <a:biLevel thresh="25000"/>
          </a:blip>
          <a:srcRect l="4861" t="92811" r="78750" b="1308"/>
          <a:stretch/>
        </p:blipFill>
        <p:spPr>
          <a:xfrm>
            <a:off x="522109" y="4583972"/>
            <a:ext cx="1750031" cy="470888"/>
          </a:xfrm>
          <a:prstGeom prst="rect">
            <a:avLst/>
          </a:prstGeom>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8904" y="4690829"/>
            <a:ext cx="131479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28024" r="37835"/>
          <a:stretch/>
        </p:blipFill>
        <p:spPr>
          <a:xfrm>
            <a:off x="6138499" y="4674879"/>
            <a:ext cx="1386137" cy="371475"/>
          </a:xfrm>
          <a:prstGeom prst="rect">
            <a:avLst/>
          </a:prstGeom>
        </p:spPr>
      </p:pic>
    </p:spTree>
    <p:extLst>
      <p:ext uri="{BB962C8B-B14F-4D97-AF65-F5344CB8AC3E}">
        <p14:creationId xmlns:p14="http://schemas.microsoft.com/office/powerpoint/2010/main" val="421210515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3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 y="2768602"/>
            <a:ext cx="9143999" cy="1021556"/>
          </a:xfrm>
        </p:spPr>
        <p:txBody>
          <a:bodyPr anchor="t">
            <a:normAutofit/>
          </a:bodyPr>
          <a:lstStyle>
            <a:lvl1pPr algn="ctr">
              <a:defRPr sz="3600" b="1" i="0" cap="none">
                <a:solidFill>
                  <a:schemeClr val="bg1"/>
                </a:solidFill>
                <a:effectLst>
                  <a:outerShdw blurRad="25400" dist="38100" dir="2700000">
                    <a:srgbClr val="000000">
                      <a:alpha val="9000"/>
                    </a:srgbClr>
                  </a:outerShdw>
                </a:effectLst>
                <a:latin typeface="Segoe"/>
                <a:cs typeface="Segoe"/>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445100" y="4767264"/>
            <a:ext cx="2133600" cy="273844"/>
          </a:xfrm>
          <a:prstGeom prst="rect">
            <a:avLst/>
          </a:prstGeom>
        </p:spPr>
        <p:txBody>
          <a:bodyPr/>
          <a:lstStyle>
            <a:lvl1pPr algn="l">
              <a:defRPr b="0" i="0">
                <a:solidFill>
                  <a:srgbClr val="FFFFFF"/>
                </a:solidFill>
                <a:latin typeface="Segoe"/>
                <a:cs typeface="Segoe"/>
              </a:defRPr>
            </a:lvl1pPr>
          </a:lstStyle>
          <a:p>
            <a:pPr defTabSz="914400"/>
            <a:fld id="{B6F15528-21DE-4FAA-801E-634DDDAF4B2B}" type="slidenum">
              <a:rPr lang="en-US" smtClean="0"/>
              <a:pPr defTabSz="914400"/>
              <a:t>‹#›</a:t>
            </a:fld>
            <a:endParaRPr lang="en-US"/>
          </a:p>
        </p:txBody>
      </p:sp>
    </p:spTree>
    <p:extLst>
      <p:ext uri="{BB962C8B-B14F-4D97-AF65-F5344CB8AC3E}">
        <p14:creationId xmlns:p14="http://schemas.microsoft.com/office/powerpoint/2010/main" val="332427257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sz="1800"/>
            </a:lvl1pPr>
            <a:lvl2pPr>
              <a:lnSpc>
                <a:spcPct val="90000"/>
              </a:lnSpc>
              <a:defRPr sz="1500"/>
            </a:lvl2pPr>
            <a:lvl3pPr>
              <a:lnSpc>
                <a:spcPct val="90000"/>
              </a:lnSpc>
              <a:defRPr sz="1400"/>
            </a:lvl3pPr>
            <a:lvl4pPr>
              <a:lnSpc>
                <a:spcPct val="90000"/>
              </a:lnSpc>
              <a:defRPr sz="1400"/>
            </a:lvl4pPr>
            <a:lvl5pPr>
              <a:lnSpc>
                <a:spcPct val="9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0344549"/>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alki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504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alkin Slide - Tokyo, Japa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970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alkin Slide - Sydney, Austral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17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alkin Slide - Toronto, Canad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394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alkin Slide - London, United Kingdo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211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10"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0458582"/>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alkin Slide - Buenos Aires, Argentin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8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Walkin Slide - Auckland, New Zeala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574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alkin Slide - Chennai, In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425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Walkin Slide - Sao Paulo, Brazil">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137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alkin Slide - Paris, Franc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206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Walkin Slide - Frankfurt, German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77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008" y="2589029"/>
            <a:ext cx="4865192" cy="1501902"/>
          </a:xfrm>
        </p:spPr>
        <p:txBody>
          <a:bodyPr vert="horz" wrap="square" lIns="0" tIns="0" rIns="0" bIns="0" rtlCol="0" anchor="ctr" anchorCtr="0">
            <a:noAutofit/>
          </a:bodyPr>
          <a:lstStyle>
            <a:lvl1pPr algn="l" defTabSz="685807" rtl="0" eaLnBrk="1" latinLnBrk="0" hangingPunct="1">
              <a:lnSpc>
                <a:spcPct val="90000"/>
              </a:lnSpc>
              <a:spcBef>
                <a:spcPct val="0"/>
              </a:spcBef>
              <a:buNone/>
              <a:defRPr lang="en-US" sz="4500" b="0" kern="1200" cap="none" spc="-75" baseline="0" dirty="0">
                <a:ln w="3175">
                  <a:noFill/>
                </a:ln>
                <a:solidFill>
                  <a:schemeClr val="tx1">
                    <a:alpha val="99000"/>
                  </a:schemeClr>
                </a:solidFill>
                <a:effectLst/>
                <a:latin typeface="Segoe UI Light" pitchFamily="34" charset="0"/>
                <a:ea typeface="+mn-ea"/>
                <a:cs typeface="Arial" charset="0"/>
              </a:defRPr>
            </a:lvl1pPr>
          </a:lstStyle>
          <a:p>
            <a:pPr lvl="0"/>
            <a:r>
              <a:rPr lang="en-US" dirty="0" smtClean="0"/>
              <a:t>Title Here</a:t>
            </a:r>
            <a:endParaRPr lang="en-US" dirty="0"/>
          </a:p>
        </p:txBody>
      </p:sp>
      <p:sp>
        <p:nvSpPr>
          <p:cNvPr id="5" name="Text Placeholder 4"/>
          <p:cNvSpPr>
            <a:spLocks noGrp="1"/>
          </p:cNvSpPr>
          <p:nvPr>
            <p:ph type="body" sz="quarter" idx="12" hasCustomPrompt="1"/>
          </p:nvPr>
        </p:nvSpPr>
        <p:spPr>
          <a:xfrm>
            <a:off x="391010" y="4111506"/>
            <a:ext cx="4863589" cy="679802"/>
          </a:xfrm>
        </p:spPr>
        <p:txBody>
          <a:bodyPr vert="horz" wrap="square" lIns="0" tIns="0" rIns="0" bIns="0" rtlCol="0">
            <a:spAutoFit/>
          </a:bodyPr>
          <a:lstStyle>
            <a:lvl1pPr marL="0" indent="0">
              <a:buNone/>
              <a:defRPr lang="en-US" sz="1400" kern="1200" dirty="0">
                <a:solidFill>
                  <a:schemeClr val="tx1">
                    <a:alpha val="99000"/>
                  </a:schemeClr>
                </a:solidFill>
                <a:latin typeface="+mn-lt"/>
                <a:ea typeface="+mn-ea"/>
                <a:cs typeface="+mn-cs"/>
              </a:defRPr>
            </a:lvl1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3434990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5" y="1412615"/>
            <a:ext cx="5144840" cy="1384995"/>
          </a:xfrm>
        </p:spPr>
        <p:txBody>
          <a:bodyPr anchor="b" anchorCtr="0"/>
          <a:lstStyle>
            <a:lvl1pPr>
              <a:defRPr kumimoji="0" lang="en-US" sz="5000" b="0" i="0" u="none" strike="noStrike" kern="1200" cap="none" spc="-90" normalizeH="0" baseline="0" dirty="0">
                <a:ln w="3175">
                  <a:noFill/>
                </a:ln>
                <a:solidFill>
                  <a:schemeClr val="tx1">
                    <a:alpha val="99000"/>
                  </a:schemeClr>
                </a:solidFill>
                <a:effectLst/>
                <a:uLnTx/>
                <a:uFillTx/>
                <a:latin typeface="Segoe UI Light"/>
                <a:ea typeface="+mn-ea"/>
                <a:cs typeface="Arial" charset="0"/>
              </a:defRPr>
            </a:lvl1pPr>
          </a:lstStyle>
          <a:p>
            <a:pPr marL="0" lvl="0" indent="0" algn="l" defTabSz="685807" rtl="0" eaLnBrk="1" latinLnBrk="0" hangingPunct="1">
              <a:lnSpc>
                <a:spcPct val="90000"/>
              </a:lnSpc>
              <a:spcBef>
                <a:spcPct val="20000"/>
              </a:spcBef>
              <a:buSzPct val="80000"/>
              <a:buFont typeface="Arial" pitchFamily="34" charset="0"/>
              <a:buNone/>
            </a:pPr>
            <a:r>
              <a:rPr lang="en-US" dirty="0" smtClean="0"/>
              <a:t>Click to edit title style</a:t>
            </a:r>
            <a:endParaRPr lang="en-US" dirty="0"/>
          </a:p>
        </p:txBody>
      </p:sp>
    </p:spTree>
    <p:extLst>
      <p:ext uri="{BB962C8B-B14F-4D97-AF65-F5344CB8AC3E}">
        <p14:creationId xmlns:p14="http://schemas.microsoft.com/office/powerpoint/2010/main" val="43863540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3257552"/>
            <a:ext cx="7680340" cy="346249"/>
          </a:xfrm>
        </p:spPr>
        <p:txBody>
          <a:bodyPr>
            <a:noAutofit/>
          </a:bodyPr>
          <a:lstStyle>
            <a:lvl1pPr marL="0" indent="0" algn="l">
              <a:lnSpc>
                <a:spcPct val="90000"/>
              </a:lnSpc>
              <a:spcBef>
                <a:spcPts val="0"/>
              </a:spcBef>
              <a:buNone/>
              <a:defRPr lang="en-US" sz="2700" kern="1200" spc="-53" baseline="0" dirty="0">
                <a:solidFill>
                  <a:schemeClr val="tx1">
                    <a:alpha val="99000"/>
                  </a:schemeClr>
                </a:solidFill>
                <a:latin typeface="+mj-lt"/>
                <a:ea typeface="+mn-ea"/>
                <a:cs typeface="+mn-cs"/>
              </a:defRPr>
            </a:lvl1pPr>
            <a:lvl2pPr marL="342904" indent="0" algn="ctr">
              <a:buNone/>
              <a:defRPr>
                <a:solidFill>
                  <a:schemeClr val="tx1">
                    <a:tint val="75000"/>
                  </a:schemeClr>
                </a:solidFill>
              </a:defRPr>
            </a:lvl2pPr>
            <a:lvl3pPr marL="685807" indent="0" algn="ctr">
              <a:buNone/>
              <a:defRPr>
                <a:solidFill>
                  <a:schemeClr val="tx1">
                    <a:tint val="75000"/>
                  </a:schemeClr>
                </a:solidFill>
              </a:defRPr>
            </a:lvl3pPr>
            <a:lvl4pPr marL="1028710" indent="0" algn="ctr">
              <a:buNone/>
              <a:defRPr>
                <a:solidFill>
                  <a:schemeClr val="tx1">
                    <a:tint val="75000"/>
                  </a:schemeClr>
                </a:solidFill>
              </a:defRPr>
            </a:lvl4pPr>
            <a:lvl5pPr marL="1371614" indent="0" algn="ctr">
              <a:buNone/>
              <a:defRPr>
                <a:solidFill>
                  <a:schemeClr val="tx1">
                    <a:tint val="75000"/>
                  </a:schemeClr>
                </a:solidFill>
              </a:defRPr>
            </a:lvl5pPr>
            <a:lvl6pPr marL="1714516" indent="0" algn="ctr">
              <a:buNone/>
              <a:defRPr>
                <a:solidFill>
                  <a:schemeClr val="tx1">
                    <a:tint val="75000"/>
                  </a:schemeClr>
                </a:solidFill>
              </a:defRPr>
            </a:lvl6pPr>
            <a:lvl7pPr marL="2057420" indent="0" algn="ctr">
              <a:buNone/>
              <a:defRPr>
                <a:solidFill>
                  <a:schemeClr val="tx1">
                    <a:tint val="75000"/>
                  </a:schemeClr>
                </a:solidFill>
              </a:defRPr>
            </a:lvl7pPr>
            <a:lvl8pPr marL="2400324" indent="0" algn="ctr">
              <a:buNone/>
              <a:defRPr>
                <a:solidFill>
                  <a:schemeClr val="tx1">
                    <a:tint val="75000"/>
                  </a:schemeClr>
                </a:solidFill>
              </a:defRPr>
            </a:lvl8pPr>
            <a:lvl9pPr marL="2743227" indent="0" algn="ctr">
              <a:buNone/>
              <a:defRPr>
                <a:solidFill>
                  <a:schemeClr val="tx1">
                    <a:tint val="75000"/>
                  </a:schemeClr>
                </a:solidFill>
              </a:defRPr>
            </a:lvl9pPr>
          </a:lstStyle>
          <a:p>
            <a:pPr marL="0" marR="0" lvl="0" indent="0" algn="l" defTabSz="685807"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054759"/>
            <a:ext cx="7686295" cy="1033983"/>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300" baseline="0" dirty="0" smtClean="0">
                <a:ln w="3175">
                  <a:noFill/>
                </a:ln>
                <a:solidFill>
                  <a:schemeClr val="tx2">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4" y="1085850"/>
            <a:ext cx="7680340" cy="685572"/>
          </a:xfrm>
        </p:spPr>
        <p:txBody>
          <a:bodyPr wrap="square" anchor="b">
            <a:noAutofit/>
          </a:bodyPr>
          <a:lstStyle>
            <a:lvl1pPr marL="0" indent="0">
              <a:buNone/>
              <a:defRPr sz="5000" spc="-113">
                <a:solidFill>
                  <a:schemeClr val="tx1">
                    <a:alpha val="99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09576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bwMode="gray">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6" tIns="34279" rIns="68556" bIns="34279" numCol="1" spcCol="0" rtlCol="0" anchor="ctr" anchorCtr="0" compatLnSpc="1">
            <a:prstTxWarp prst="textNoShape">
              <a:avLst/>
            </a:prstTxWarp>
          </a:bodyPr>
          <a:lstStyle/>
          <a:p>
            <a:pPr algn="ctr" defTabSz="685375" fontAlgn="base">
              <a:spcBef>
                <a:spcPct val="0"/>
              </a:spcBef>
              <a:spcAft>
                <a:spcPct val="0"/>
              </a:spcAft>
            </a:pPr>
            <a:endParaRPr lang="en-US" sz="1700" dirty="0">
              <a:gradFill>
                <a:gsLst>
                  <a:gs pos="0">
                    <a:srgbClr val="FFFFFF"/>
                  </a:gs>
                  <a:gs pos="100000">
                    <a:srgbClr val="FFFFFF"/>
                  </a:gs>
                </a:gsLst>
                <a:lin ang="5400000" scaled="0"/>
              </a:gradFill>
            </a:endParaRPr>
          </a:p>
        </p:txBody>
      </p:sp>
      <p:grpSp>
        <p:nvGrpSpPr>
          <p:cNvPr id="16" name="Group 15"/>
          <p:cNvGrpSpPr/>
          <p:nvPr userDrawn="1"/>
        </p:nvGrpSpPr>
        <p:grpSpPr bwMode="black">
          <a:xfrm>
            <a:off x="654636" y="2253760"/>
            <a:ext cx="1800782" cy="1601660"/>
            <a:chOff x="4470400" y="2038516"/>
            <a:chExt cx="3238500" cy="2881148"/>
          </a:xfrm>
          <a:solidFill>
            <a:schemeClr val="accent2"/>
          </a:solidFill>
        </p:grpSpPr>
        <p:sp>
          <p:nvSpPr>
            <p:cNvPr id="17" name="Freeform 6"/>
            <p:cNvSpPr>
              <a:spLocks/>
            </p:cNvSpPr>
            <p:nvPr userDrawn="1"/>
          </p:nvSpPr>
          <p:spPr bwMode="black">
            <a:xfrm>
              <a:off x="4470400" y="2314576"/>
              <a:ext cx="1319213" cy="2605088"/>
            </a:xfrm>
            <a:custGeom>
              <a:avLst/>
              <a:gdLst>
                <a:gd name="T0" fmla="*/ 501 w 1663"/>
                <a:gd name="T1" fmla="*/ 0 h 3282"/>
                <a:gd name="T2" fmla="*/ 1663 w 1663"/>
                <a:gd name="T3" fmla="*/ 0 h 3282"/>
                <a:gd name="T4" fmla="*/ 1663 w 1663"/>
                <a:gd name="T5" fmla="*/ 1694 h 3282"/>
                <a:gd name="T6" fmla="*/ 1385 w 1663"/>
                <a:gd name="T7" fmla="*/ 1694 h 3282"/>
                <a:gd name="T8" fmla="*/ 1396 w 1663"/>
                <a:gd name="T9" fmla="*/ 3282 h 3282"/>
                <a:gd name="T10" fmla="*/ 0 w 1663"/>
                <a:gd name="T11" fmla="*/ 3282 h 3282"/>
                <a:gd name="T12" fmla="*/ 0 w 1663"/>
                <a:gd name="T13" fmla="*/ 2067 h 3282"/>
                <a:gd name="T14" fmla="*/ 501 w 166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3" h="3282">
                  <a:moveTo>
                    <a:pt x="501" y="0"/>
                  </a:moveTo>
                  <a:lnTo>
                    <a:pt x="1663" y="0"/>
                  </a:lnTo>
                  <a:lnTo>
                    <a:pt x="1663" y="1694"/>
                  </a:lnTo>
                  <a:lnTo>
                    <a:pt x="1385" y="1694"/>
                  </a:lnTo>
                  <a:lnTo>
                    <a:pt x="1396" y="3282"/>
                  </a:lnTo>
                  <a:lnTo>
                    <a:pt x="0" y="3282"/>
                  </a:lnTo>
                  <a:lnTo>
                    <a:pt x="0" y="2067"/>
                  </a:lnTo>
                  <a:lnTo>
                    <a:pt x="5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134"/>
              <a:endParaRPr lang="en-US">
                <a:solidFill>
                  <a:srgbClr val="5F5F5F"/>
                </a:solidFill>
              </a:endParaRPr>
            </a:p>
          </p:txBody>
        </p:sp>
        <p:sp>
          <p:nvSpPr>
            <p:cNvPr id="18" name="Freeform 7"/>
            <p:cNvSpPr>
              <a:spLocks/>
            </p:cNvSpPr>
            <p:nvPr userDrawn="1"/>
          </p:nvSpPr>
          <p:spPr bwMode="black">
            <a:xfrm>
              <a:off x="6381750" y="2314576"/>
              <a:ext cx="1327150" cy="2605088"/>
            </a:xfrm>
            <a:custGeom>
              <a:avLst/>
              <a:gdLst>
                <a:gd name="T0" fmla="*/ 0 w 1673"/>
                <a:gd name="T1" fmla="*/ 0 h 3282"/>
                <a:gd name="T2" fmla="*/ 1169 w 1673"/>
                <a:gd name="T3" fmla="*/ 0 h 3282"/>
                <a:gd name="T4" fmla="*/ 1673 w 1673"/>
                <a:gd name="T5" fmla="*/ 2067 h 3282"/>
                <a:gd name="T6" fmla="*/ 1673 w 1673"/>
                <a:gd name="T7" fmla="*/ 3282 h 3282"/>
                <a:gd name="T8" fmla="*/ 268 w 1673"/>
                <a:gd name="T9" fmla="*/ 3282 h 3282"/>
                <a:gd name="T10" fmla="*/ 279 w 1673"/>
                <a:gd name="T11" fmla="*/ 1694 h 3282"/>
                <a:gd name="T12" fmla="*/ 0 w 1673"/>
                <a:gd name="T13" fmla="*/ 1694 h 3282"/>
                <a:gd name="T14" fmla="*/ 0 w 1673"/>
                <a:gd name="T15" fmla="*/ 0 h 3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3" h="3282">
                  <a:moveTo>
                    <a:pt x="0" y="0"/>
                  </a:moveTo>
                  <a:lnTo>
                    <a:pt x="1169" y="0"/>
                  </a:lnTo>
                  <a:lnTo>
                    <a:pt x="1673" y="2067"/>
                  </a:lnTo>
                  <a:lnTo>
                    <a:pt x="1673" y="3282"/>
                  </a:lnTo>
                  <a:lnTo>
                    <a:pt x="268" y="3282"/>
                  </a:lnTo>
                  <a:lnTo>
                    <a:pt x="279" y="1694"/>
                  </a:lnTo>
                  <a:lnTo>
                    <a:pt x="0" y="169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134"/>
              <a:endParaRPr lang="en-US">
                <a:solidFill>
                  <a:srgbClr val="5F5F5F"/>
                </a:solidFill>
              </a:endParaRPr>
            </a:p>
          </p:txBody>
        </p:sp>
        <p:sp>
          <p:nvSpPr>
            <p:cNvPr id="19" name="Rectangle 8"/>
            <p:cNvSpPr>
              <a:spLocks noChangeArrowheads="1"/>
            </p:cNvSpPr>
            <p:nvPr userDrawn="1"/>
          </p:nvSpPr>
          <p:spPr bwMode="black">
            <a:xfrm>
              <a:off x="5916613" y="2314578"/>
              <a:ext cx="338138" cy="111839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34"/>
              <a:endParaRPr lang="en-US">
                <a:solidFill>
                  <a:srgbClr val="5F5F5F"/>
                </a:solidFill>
              </a:endParaRPr>
            </a:p>
          </p:txBody>
        </p:sp>
        <p:sp>
          <p:nvSpPr>
            <p:cNvPr id="20" name="Rectangle 9"/>
            <p:cNvSpPr>
              <a:spLocks noChangeArrowheads="1"/>
            </p:cNvSpPr>
            <p:nvPr userDrawn="1"/>
          </p:nvSpPr>
          <p:spPr bwMode="black">
            <a:xfrm>
              <a:off x="5172076"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34"/>
              <a:endParaRPr lang="en-US">
                <a:solidFill>
                  <a:srgbClr val="5F5F5F"/>
                </a:solidFill>
              </a:endParaRPr>
            </a:p>
          </p:txBody>
        </p:sp>
        <p:sp>
          <p:nvSpPr>
            <p:cNvPr id="21" name="Rectangle 10"/>
            <p:cNvSpPr>
              <a:spLocks noChangeArrowheads="1"/>
            </p:cNvSpPr>
            <p:nvPr userDrawn="1"/>
          </p:nvSpPr>
          <p:spPr bwMode="black">
            <a:xfrm>
              <a:off x="6381750" y="2038516"/>
              <a:ext cx="617538" cy="236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134"/>
              <a:endParaRPr lang="en-US">
                <a:solidFill>
                  <a:srgbClr val="5F5F5F"/>
                </a:solidFill>
              </a:endParaRPr>
            </a:p>
          </p:txBody>
        </p:sp>
      </p:grpSp>
      <p:sp>
        <p:nvSpPr>
          <p:cNvPr id="3" name="Subtitle 2"/>
          <p:cNvSpPr>
            <a:spLocks noGrp="1"/>
          </p:cNvSpPr>
          <p:nvPr>
            <p:ph type="subTitle" idx="1" hasCustomPrompt="1"/>
          </p:nvPr>
        </p:nvSpPr>
        <p:spPr>
          <a:xfrm>
            <a:off x="2606719" y="2564892"/>
            <a:ext cx="5213438" cy="932688"/>
          </a:xfrm>
        </p:spPr>
        <p:txBody>
          <a:bodyPr vert="horz" wrap="square" lIns="137166" tIns="137166" rIns="0" bIns="0" rtlCol="0" anchor="ctr" anchorCtr="0">
            <a:spAutoFit/>
          </a:bodyPr>
          <a:lstStyle>
            <a:lvl1pPr marL="431028" indent="-428646">
              <a:buNone/>
              <a:defRPr lang="en-US" sz="3300" spc="-75" dirty="0" smtClean="0">
                <a:solidFill>
                  <a:schemeClr val="tx1">
                    <a:alpha val="99000"/>
                  </a:schemeClr>
                </a:solidFill>
                <a:latin typeface="Segoe UI Light" pitchFamily="34" charset="0"/>
              </a:defRPr>
            </a:lvl1pPr>
            <a:lvl2pPr marL="259569" indent="-257188">
              <a:buNone/>
              <a:defRPr lang="en-US" spc="-38" dirty="0" smtClean="0">
                <a:solidFill>
                  <a:schemeClr val="tx1">
                    <a:alpha val="99000"/>
                  </a:schemeClr>
                </a:solidFill>
              </a:defRPr>
            </a:lvl2pPr>
          </a:lstStyle>
          <a:p>
            <a:pPr marL="2382" lvl="0" indent="0">
              <a:spcBef>
                <a:spcPts val="0"/>
              </a:spcBef>
              <a:spcAft>
                <a:spcPts val="675"/>
              </a:spcAft>
              <a:buSzPct val="80000"/>
            </a:pPr>
            <a:r>
              <a:rPr lang="en-US" dirty="0" smtClean="0"/>
              <a:t>Click to edit Master text styles</a:t>
            </a:r>
          </a:p>
          <a:p>
            <a:pPr marL="2382" lvl="1" indent="0">
              <a:spcBef>
                <a:spcPts val="0"/>
              </a:spcBef>
              <a:spcAft>
                <a:spcPts val="675"/>
              </a:spcAft>
              <a:buSzPct val="80000"/>
            </a:pPr>
            <a:r>
              <a:rPr lang="en-US" dirty="0" smtClean="0"/>
              <a:t>Second level</a:t>
            </a:r>
          </a:p>
        </p:txBody>
      </p:sp>
      <p:sp>
        <p:nvSpPr>
          <p:cNvPr id="5" name="Text Placeholder 4"/>
          <p:cNvSpPr>
            <a:spLocks noGrp="1"/>
          </p:cNvSpPr>
          <p:nvPr>
            <p:ph type="body" sz="quarter" idx="11"/>
          </p:nvPr>
        </p:nvSpPr>
        <p:spPr>
          <a:xfrm>
            <a:off x="391008" y="171451"/>
            <a:ext cx="8362080" cy="567848"/>
          </a:xfrm>
        </p:spPr>
        <p:txBody>
          <a:bodyPr vert="horz" wrap="square" lIns="0" tIns="0" rIns="0" bIns="0" rtlCol="0" anchor="t">
            <a:spAutoFit/>
          </a:bodyPr>
          <a:lstStyle>
            <a:lvl1pPr marL="0" indent="0">
              <a:buNone/>
              <a:defRPr lang="en-US" sz="4100" b="0" cap="none" spc="-75" dirty="0" smtClean="0">
                <a:ln w="3175">
                  <a:noFill/>
                </a:ln>
                <a:solidFill>
                  <a:schemeClr val="tx1">
                    <a:alpha val="99000"/>
                  </a:schemeClr>
                </a:solidFill>
                <a:effectLst/>
                <a:latin typeface="Segoe UI Light" pitchFamily="34" charset="0"/>
                <a:cs typeface="Arial" charset="0"/>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18864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1428751"/>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42"/>
            <a:ext cx="1880410" cy="218515"/>
          </a:xfrm>
          <a:prstGeom prst="rect">
            <a:avLst/>
          </a:prstGeom>
        </p:spPr>
      </p:pic>
    </p:spTree>
    <p:extLst>
      <p:ext uri="{BB962C8B-B14F-4D97-AF65-F5344CB8AC3E}">
        <p14:creationId xmlns:p14="http://schemas.microsoft.com/office/powerpoint/2010/main" val="3573048368"/>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a:solidFill>
                  <a:schemeClr val="tx1">
                    <a:alpha val="99000"/>
                  </a:schemeClr>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0" indent="0">
              <a:buFont typeface="Wingdings" pitchFamily="2" charset="2"/>
              <a:buNone/>
              <a:defRPr sz="3000">
                <a:solidFill>
                  <a:schemeClr val="tx1">
                    <a:alpha val="99000"/>
                  </a:schemeClr>
                </a:solidFill>
              </a:defRPr>
            </a:lvl1pPr>
            <a:lvl2pPr marL="213132" marR="0" indent="0" algn="l" defTabSz="685807" rtl="0" eaLnBrk="1" fontAlgn="auto" latinLnBrk="0" hangingPunct="1">
              <a:lnSpc>
                <a:spcPct val="90000"/>
              </a:lnSpc>
              <a:spcBef>
                <a:spcPct val="20000"/>
              </a:spcBef>
              <a:spcAft>
                <a:spcPts val="0"/>
              </a:spcAft>
              <a:buClrTx/>
              <a:buSzPct val="90000"/>
              <a:buFont typeface="Wingdings" pitchFamily="2" charset="2"/>
              <a:buNone/>
              <a:tabLst/>
              <a:defRPr lang="en-US" sz="1800" kern="1200" spc="0" baseline="0" dirty="0" smtClean="0">
                <a:solidFill>
                  <a:schemeClr val="tx1">
                    <a:alpha val="99000"/>
                  </a:schemeClr>
                </a:solidFill>
                <a:latin typeface="+mn-lt"/>
                <a:ea typeface="+mn-ea"/>
                <a:cs typeface="+mn-cs"/>
              </a:defRPr>
            </a:lvl2pPr>
            <a:lvl3pPr marL="388164" indent="0">
              <a:buFont typeface="Wingdings" pitchFamily="2" charset="2"/>
              <a:buNone/>
              <a:tabLst/>
              <a:defRPr>
                <a:solidFill>
                  <a:schemeClr val="tx1">
                    <a:alpha val="99000"/>
                  </a:schemeClr>
                </a:solidFill>
                <a:latin typeface="+mn-lt"/>
              </a:defRPr>
            </a:lvl3pPr>
            <a:lvl4pPr marL="556050" indent="0">
              <a:buFont typeface="Wingdings" pitchFamily="2" charset="2"/>
              <a:buNone/>
              <a:defRPr>
                <a:solidFill>
                  <a:schemeClr val="tx1">
                    <a:alpha val="99000"/>
                  </a:schemeClr>
                </a:solidFill>
                <a:latin typeface="+mn-lt"/>
              </a:defRPr>
            </a:lvl4pPr>
            <a:lvl5pPr marL="685834" indent="0">
              <a:buFont typeface="Wingdings" pitchFamily="2" charset="2"/>
              <a:buNone/>
              <a:tabLst/>
              <a:defRPr>
                <a:solidFill>
                  <a:schemeClr val="tx1">
                    <a:alpha val="99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466775"/>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49"/>
            <a:ext cx="8363938" cy="1532727"/>
          </a:xfrm>
          <a:prstGeom prst="rect">
            <a:avLst/>
          </a:prstGeom>
        </p:spPr>
        <p:txBody>
          <a:bodyPr/>
          <a:lstStyle>
            <a:lvl1pPr marL="0" indent="0">
              <a:spcBef>
                <a:spcPts val="1800"/>
              </a:spcBef>
              <a:buNone/>
              <a:defRPr sz="3000">
                <a:solidFill>
                  <a:schemeClr val="tx2">
                    <a:alpha val="99000"/>
                  </a:schemeClr>
                </a:solidFill>
                <a:latin typeface="+mj-lt"/>
              </a:defRPr>
            </a:lvl1pPr>
            <a:lvl2pPr marL="0" indent="0">
              <a:buNone/>
              <a:defRPr lang="en-US" sz="1800" kern="1200" spc="0" baseline="0" dirty="0" smtClean="0">
                <a:solidFill>
                  <a:schemeClr val="tx1">
                    <a:alpha val="99000"/>
                  </a:schemeClr>
                </a:solidFill>
                <a:latin typeface="+mn-lt"/>
                <a:ea typeface="+mn-ea"/>
                <a:cs typeface="+mn-cs"/>
              </a:defRPr>
            </a:lvl2pPr>
            <a:lvl3pPr marL="173839" indent="0">
              <a:buNone/>
              <a:defRPr lang="en-US" sz="1800" kern="1200" spc="0" baseline="0" dirty="0" smtClean="0">
                <a:solidFill>
                  <a:schemeClr val="tx1">
                    <a:alpha val="99000"/>
                  </a:schemeClr>
                </a:solidFill>
                <a:latin typeface="+mn-lt"/>
                <a:ea typeface="+mn-ea"/>
                <a:cs typeface="+mn-cs"/>
              </a:defRPr>
            </a:lvl3pPr>
            <a:lvl4pPr marL="342916" indent="0">
              <a:buNone/>
              <a:defRPr lang="en-US" sz="1500" kern="1200" spc="0" baseline="0" dirty="0" smtClean="0">
                <a:solidFill>
                  <a:schemeClr val="tx1">
                    <a:alpha val="99000"/>
                  </a:schemeClr>
                </a:solidFill>
                <a:latin typeface="+mn-lt"/>
                <a:ea typeface="+mn-ea"/>
                <a:cs typeface="+mn-cs"/>
              </a:defRPr>
            </a:lvl4pPr>
            <a:lvl5pPr marL="520329" indent="0">
              <a:buNone/>
              <a:defRPr lang="en-US" sz="150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6507782"/>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49"/>
            <a:ext cx="8363938" cy="1532727"/>
          </a:xfrm>
          <a:prstGeom prst="rect">
            <a:avLst/>
          </a:prstGeom>
        </p:spPr>
        <p:txBody>
          <a:bodyPr/>
          <a:lstStyle>
            <a:lvl1pPr marL="0" indent="0">
              <a:spcBef>
                <a:spcPts val="1800"/>
              </a:spcBef>
              <a:buNone/>
              <a:defRPr sz="3000">
                <a:solidFill>
                  <a:schemeClr val="tx1">
                    <a:alpha val="99000"/>
                  </a:schemeClr>
                </a:solidFill>
                <a:latin typeface="+mj-lt"/>
              </a:defRPr>
            </a:lvl1pPr>
            <a:lvl2pPr marL="0" indent="0">
              <a:buNone/>
              <a:defRPr lang="en-US" sz="1800" kern="1200" spc="0" baseline="0" dirty="0" smtClean="0">
                <a:solidFill>
                  <a:schemeClr val="tx1">
                    <a:alpha val="99000"/>
                  </a:schemeClr>
                </a:solidFill>
                <a:latin typeface="+mn-lt"/>
                <a:ea typeface="+mn-ea"/>
                <a:cs typeface="+mn-cs"/>
              </a:defRPr>
            </a:lvl2pPr>
            <a:lvl3pPr marL="173839" indent="0">
              <a:buNone/>
              <a:defRPr lang="en-US" sz="1800" kern="1200" spc="0" baseline="0" dirty="0" smtClean="0">
                <a:solidFill>
                  <a:schemeClr val="tx1">
                    <a:alpha val="99000"/>
                  </a:schemeClr>
                </a:solidFill>
                <a:latin typeface="+mn-lt"/>
                <a:ea typeface="+mn-ea"/>
                <a:cs typeface="+mn-cs"/>
              </a:defRPr>
            </a:lvl3pPr>
            <a:lvl4pPr marL="342916" indent="0">
              <a:buNone/>
              <a:defRPr lang="en-US" sz="1500" kern="1200" spc="0" baseline="0" dirty="0" smtClean="0">
                <a:solidFill>
                  <a:schemeClr val="tx1">
                    <a:alpha val="99000"/>
                  </a:schemeClr>
                </a:solidFill>
                <a:latin typeface="+mn-lt"/>
                <a:ea typeface="+mn-ea"/>
                <a:cs typeface="+mn-cs"/>
              </a:defRPr>
            </a:lvl4pPr>
            <a:lvl5pPr marL="520329" indent="0">
              <a:buNone/>
              <a:defRPr lang="en-US" sz="1500" kern="1200" spc="0" baseline="0" dirty="0">
                <a:solidFill>
                  <a:schemeClr val="tx1">
                    <a:alpha val="99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434733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086" indent="-219086">
              <a:spcBef>
                <a:spcPts val="900"/>
              </a:spcBef>
              <a:buClr>
                <a:schemeClr val="tx1"/>
              </a:buClr>
              <a:buFont typeface="Wingdings" pitchFamily="2" charset="2"/>
              <a:buChar char=""/>
              <a:defRPr/>
            </a:lvl1pPr>
            <a:lvl2pPr marL="390545" indent="-171459">
              <a:defRPr sz="1500"/>
            </a:lvl2pPr>
            <a:lvl3pPr marL="514377" indent="-123832">
              <a:tabLst/>
              <a:defRPr sz="1500"/>
            </a:lvl3pPr>
            <a:lvl4pPr marL="647732" indent="-133357">
              <a:defRPr/>
            </a:lvl4pPr>
            <a:lvl5pPr marL="771564" indent="-12383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4709672" y="1085850"/>
            <a:ext cx="4047274" cy="1763560"/>
          </a:xfrm>
        </p:spPr>
        <p:txBody>
          <a:bodyPr>
            <a:spAutoFit/>
          </a:bodyPr>
          <a:lstStyle>
            <a:lvl1pPr marL="254807" indent="-254807">
              <a:spcBef>
                <a:spcPts val="900"/>
              </a:spcBef>
              <a:buFont typeface="Wingdings" pitchFamily="2" charset="2"/>
              <a:buChar char=""/>
              <a:defRPr lang="en-US" sz="2700" kern="1200" spc="-53" baseline="0" dirty="0" smtClean="0">
                <a:solidFill>
                  <a:schemeClr val="tx1">
                    <a:alpha val="99000"/>
                  </a:schemeClr>
                </a:solidFill>
                <a:latin typeface="+mj-lt"/>
                <a:ea typeface="+mn-ea"/>
                <a:cs typeface="+mn-cs"/>
              </a:defRPr>
            </a:lvl1pPr>
            <a:lvl2pPr marL="476274" indent="-257188">
              <a:defRPr lang="en-US" sz="1500" kern="1200" spc="0" baseline="0" dirty="0" smtClean="0">
                <a:solidFill>
                  <a:schemeClr val="tx1">
                    <a:alpha val="99000"/>
                  </a:schemeClr>
                </a:solidFill>
                <a:latin typeface="+mn-lt"/>
                <a:ea typeface="+mn-ea"/>
                <a:cs typeface="+mn-cs"/>
              </a:defRPr>
            </a:lvl2pPr>
            <a:lvl3pPr marL="647732" indent="-257188">
              <a:defRPr lang="en-US" sz="1500" kern="1200" spc="0" baseline="0" dirty="0" smtClean="0">
                <a:solidFill>
                  <a:schemeClr val="tx1">
                    <a:alpha val="99000"/>
                  </a:schemeClr>
                </a:solidFill>
                <a:latin typeface="+mn-lt"/>
                <a:ea typeface="+mn-ea"/>
                <a:cs typeface="+mn-cs"/>
              </a:defRPr>
            </a:lvl3pPr>
            <a:lvl4pPr marL="771564" indent="-257188">
              <a:defRPr lang="en-US" sz="1500" kern="1200" spc="0" baseline="0" dirty="0" smtClean="0">
                <a:solidFill>
                  <a:schemeClr val="tx1">
                    <a:alpha val="99000"/>
                  </a:schemeClr>
                </a:solidFill>
                <a:latin typeface="+mn-lt"/>
                <a:ea typeface="+mn-ea"/>
                <a:cs typeface="+mn-cs"/>
              </a:defRPr>
            </a:lvl4pPr>
            <a:lvl5pPr marL="904921" indent="-257188">
              <a:defRPr lang="en-US" sz="1500" kern="1200" spc="0" baseline="0" dirty="0">
                <a:solidFill>
                  <a:schemeClr val="tx1">
                    <a:alpha val="99000"/>
                  </a:schemeClr>
                </a:solidFill>
                <a:latin typeface="+mn-lt"/>
                <a:ea typeface="+mn-ea"/>
                <a:cs typeface="+mn-cs"/>
              </a:defRPr>
            </a:lvl5pPr>
          </a:lstStyle>
          <a:p>
            <a:pPr marL="219086" marR="0" lvl="0" indent="-219086" algn="l" defTabSz="68580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086" marR="0" lvl="1" indent="-219086" algn="l" defTabSz="68580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086" marR="0" lvl="2" indent="-219086" algn="l" defTabSz="68580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086" marR="0" lvl="3" indent="-219086" algn="l" defTabSz="68580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086" marR="0" lvl="4" indent="-219086" algn="l" defTabSz="68580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4230946489"/>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9436" y="1085852"/>
            <a:ext cx="4115872" cy="1500411"/>
          </a:xfrm>
        </p:spPr>
        <p:txBody>
          <a:bodyPr/>
          <a:lstStyle>
            <a:lvl1pPr marL="255997" indent="-255997">
              <a:lnSpc>
                <a:spcPct val="90000"/>
              </a:lnSpc>
              <a:buSzPct val="80000"/>
              <a:buFont typeface="Arial" pitchFamily="34" charset="0"/>
              <a:buChar char="•"/>
              <a:defRPr sz="2400"/>
            </a:lvl1pPr>
            <a:lvl2pPr marL="470320" indent="-214323">
              <a:lnSpc>
                <a:spcPct val="90000"/>
              </a:lnSpc>
              <a:buSzPct val="80000"/>
              <a:buFont typeface="Arial" pitchFamily="34" charset="0"/>
              <a:buChar char="•"/>
              <a:defRPr sz="2100"/>
            </a:lvl2pPr>
            <a:lvl3pPr marL="685834" indent="-215514">
              <a:lnSpc>
                <a:spcPct val="90000"/>
              </a:lnSpc>
              <a:buSzPct val="80000"/>
              <a:buFont typeface="Arial" pitchFamily="34" charset="0"/>
              <a:buChar char="•"/>
              <a:defRPr sz="1800"/>
            </a:lvl3pPr>
            <a:lvl4pPr marL="1284750" indent="-169077">
              <a:lnSpc>
                <a:spcPct val="90000"/>
              </a:lnSpc>
              <a:buSzPct val="80000"/>
              <a:buFont typeface="Arial" pitchFamily="34" charset="0"/>
              <a:buChar char="•"/>
              <a:defRPr sz="1500"/>
            </a:lvl4pPr>
            <a:lvl5pPr marL="1458588" indent="-173839">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500411"/>
          </a:xfrm>
        </p:spPr>
        <p:txBody>
          <a:bodyPr/>
          <a:lstStyle>
            <a:lvl1pPr marL="342916" indent="-342916">
              <a:lnSpc>
                <a:spcPct val="90000"/>
              </a:lnSpc>
              <a:buSzPct val="80000"/>
              <a:buFont typeface="Arial" pitchFamily="34" charset="0"/>
              <a:buChar char="•"/>
              <a:defRPr lang="en-US" sz="2400" kern="1200" spc="-53" baseline="0" dirty="0" smtClean="0">
                <a:solidFill>
                  <a:schemeClr val="tx1">
                    <a:alpha val="99000"/>
                  </a:schemeClr>
                </a:solidFill>
                <a:latin typeface="+mj-lt"/>
                <a:ea typeface="+mn-ea"/>
                <a:cs typeface="+mn-cs"/>
              </a:defRPr>
            </a:lvl1pPr>
            <a:lvl2pPr marL="598915" indent="-342916">
              <a:lnSpc>
                <a:spcPct val="90000"/>
              </a:lnSpc>
              <a:buSzPct val="80000"/>
              <a:buFont typeface="Arial" pitchFamily="34" charset="0"/>
              <a:buChar char="•"/>
              <a:defRPr lang="en-US" sz="2100" kern="1200" spc="0" baseline="0" dirty="0" smtClean="0">
                <a:solidFill>
                  <a:schemeClr val="tx1">
                    <a:alpha val="99000"/>
                  </a:schemeClr>
                </a:solidFill>
                <a:latin typeface="+mn-lt"/>
                <a:ea typeface="+mn-ea"/>
                <a:cs typeface="+mn-cs"/>
              </a:defRPr>
            </a:lvl2pPr>
            <a:lvl3pPr marL="727508" indent="-257188">
              <a:lnSpc>
                <a:spcPct val="90000"/>
              </a:lnSpc>
              <a:buSzPct val="80000"/>
              <a:buFont typeface="Arial" pitchFamily="34" charset="0"/>
              <a:buChar char="•"/>
              <a:defRPr lang="en-US" sz="1800" kern="1200" spc="0" baseline="0" dirty="0" smtClean="0">
                <a:solidFill>
                  <a:schemeClr val="tx1">
                    <a:alpha val="99000"/>
                  </a:schemeClr>
                </a:solidFill>
                <a:latin typeface="+mn-lt"/>
                <a:ea typeface="+mn-ea"/>
                <a:cs typeface="+mn-cs"/>
              </a:defRPr>
            </a:lvl3pPr>
            <a:lvl4pPr marL="1372860" indent="-257188">
              <a:lnSpc>
                <a:spcPct val="90000"/>
              </a:lnSpc>
              <a:buSzPct val="80000"/>
              <a:buFont typeface="Arial" pitchFamily="34" charset="0"/>
              <a:buChar char="•"/>
              <a:defRPr lang="en-US" sz="1500" kern="1200" spc="0" baseline="0" dirty="0" smtClean="0">
                <a:solidFill>
                  <a:schemeClr val="tx1">
                    <a:alpha val="99000"/>
                  </a:schemeClr>
                </a:solidFill>
                <a:latin typeface="+mn-lt"/>
                <a:ea typeface="+mn-ea"/>
                <a:cs typeface="+mn-cs"/>
              </a:defRPr>
            </a:lvl4pPr>
            <a:lvl5pPr marL="1541937" indent="-257188">
              <a:lnSpc>
                <a:spcPct val="90000"/>
              </a:lnSpc>
              <a:buSzPct val="80000"/>
              <a:buFont typeface="Arial" pitchFamily="34" charset="0"/>
              <a:buChar char="•"/>
              <a:defRPr lang="en-US" sz="1500" kern="1200" spc="0" baseline="0" dirty="0">
                <a:solidFill>
                  <a:schemeClr val="tx1">
                    <a:alpha val="99000"/>
                  </a:schemeClr>
                </a:solidFill>
                <a:latin typeface="+mn-lt"/>
                <a:ea typeface="+mn-ea"/>
                <a:cs typeface="+mn-cs"/>
              </a:defRPr>
            </a:lvl5pPr>
            <a:lvl6pPr>
              <a:defRPr sz="1400"/>
            </a:lvl6pPr>
            <a:lvl7pPr>
              <a:defRPr sz="1400"/>
            </a:lvl7pPr>
            <a:lvl8pPr>
              <a:defRPr sz="1400"/>
            </a:lvl8pPr>
            <a:lvl9pPr>
              <a:defRPr sz="1400"/>
            </a:lvl9pPr>
          </a:lstStyle>
          <a:p>
            <a:pPr marL="255997" marR="0" lvl="0" indent="-255997" algn="l" defTabSz="685807" rtl="0" eaLnBrk="1" fontAlgn="auto" latinLnBrk="0" hangingPunct="1">
              <a:lnSpc>
                <a:spcPct val="90000"/>
              </a:lnSpc>
              <a:spcBef>
                <a:spcPct val="20000"/>
              </a:spcBef>
              <a:spcAft>
                <a:spcPts val="0"/>
              </a:spcAft>
              <a:buClrTx/>
              <a:buSzPct val="80000"/>
              <a:buFont typeface="Arial" pitchFamily="34" charset="0"/>
              <a:buChar char="•"/>
              <a:tabLst/>
            </a:pPr>
            <a:r>
              <a:rPr lang="en-US" smtClean="0"/>
              <a:t>Click to edit Master text styles</a:t>
            </a:r>
          </a:p>
          <a:p>
            <a:pPr marL="255997" marR="0" lvl="1" indent="-255997" algn="l" defTabSz="685807" rtl="0" eaLnBrk="1" fontAlgn="auto" latinLnBrk="0" hangingPunct="1">
              <a:lnSpc>
                <a:spcPct val="90000"/>
              </a:lnSpc>
              <a:spcBef>
                <a:spcPct val="20000"/>
              </a:spcBef>
              <a:spcAft>
                <a:spcPts val="0"/>
              </a:spcAft>
              <a:buClrTx/>
              <a:buSzPct val="80000"/>
              <a:buFont typeface="Arial" pitchFamily="34" charset="0"/>
              <a:buChar char="•"/>
              <a:tabLst/>
            </a:pPr>
            <a:r>
              <a:rPr lang="en-US" smtClean="0"/>
              <a:t>Second level</a:t>
            </a:r>
          </a:p>
          <a:p>
            <a:pPr marL="255997" marR="0" lvl="2" indent="-255997" algn="l" defTabSz="685807" rtl="0" eaLnBrk="1" fontAlgn="auto" latinLnBrk="0" hangingPunct="1">
              <a:lnSpc>
                <a:spcPct val="90000"/>
              </a:lnSpc>
              <a:spcBef>
                <a:spcPct val="20000"/>
              </a:spcBef>
              <a:spcAft>
                <a:spcPts val="0"/>
              </a:spcAft>
              <a:buClrTx/>
              <a:buSzPct val="80000"/>
              <a:buFont typeface="Arial" pitchFamily="34" charset="0"/>
              <a:buChar char="•"/>
              <a:tabLst/>
            </a:pPr>
            <a:r>
              <a:rPr lang="en-US" smtClean="0"/>
              <a:t>Third level</a:t>
            </a:r>
          </a:p>
          <a:p>
            <a:pPr marL="255997" marR="0" lvl="3" indent="-255997" algn="l" defTabSz="685807" rtl="0" eaLnBrk="1" fontAlgn="auto" latinLnBrk="0" hangingPunct="1">
              <a:lnSpc>
                <a:spcPct val="90000"/>
              </a:lnSpc>
              <a:spcBef>
                <a:spcPct val="20000"/>
              </a:spcBef>
              <a:spcAft>
                <a:spcPts val="0"/>
              </a:spcAft>
              <a:buClrTx/>
              <a:buSzPct val="80000"/>
              <a:buFont typeface="Arial" pitchFamily="34" charset="0"/>
              <a:buChar char="•"/>
              <a:tabLst/>
            </a:pPr>
            <a:r>
              <a:rPr lang="en-US" smtClean="0"/>
              <a:t>Fourth level</a:t>
            </a:r>
          </a:p>
          <a:p>
            <a:pPr marL="255997" marR="0" lvl="4" indent="-255997" algn="l" defTabSz="685807" rtl="0" eaLnBrk="1" fontAlgn="auto" latinLnBrk="0" hangingPunct="1">
              <a:lnSpc>
                <a:spcPct val="90000"/>
              </a:lnSpc>
              <a:spcBef>
                <a:spcPct val="20000"/>
              </a:spcBef>
              <a:spcAft>
                <a:spcPts val="0"/>
              </a:spcAft>
              <a:buClrTx/>
              <a:buSzPct val="80000"/>
              <a:buFont typeface="Arial" pitchFamily="34" charset="0"/>
              <a:buChar char="•"/>
              <a:tabLst/>
            </a:pPr>
            <a:r>
              <a:rPr lang="en-US" smtClean="0"/>
              <a:t>Fifth level</a:t>
            </a:r>
            <a:endParaRPr lang="en-US" dirty="0"/>
          </a:p>
        </p:txBody>
      </p:sp>
    </p:spTree>
    <p:extLst>
      <p:ext uri="{BB962C8B-B14F-4D97-AF65-F5344CB8AC3E}">
        <p14:creationId xmlns:p14="http://schemas.microsoft.com/office/powerpoint/2010/main" val="2112322999"/>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85852"/>
            <a:ext cx="4115872" cy="332399"/>
          </a:xfrm>
        </p:spPr>
        <p:txBody>
          <a:bodyPr anchor="b"/>
          <a:lstStyle>
            <a:lvl1pPr marL="0" indent="0">
              <a:lnSpc>
                <a:spcPct val="90000"/>
              </a:lnSpc>
              <a:spcBef>
                <a:spcPts val="0"/>
              </a:spcBef>
              <a:buNone/>
              <a:defRPr sz="2400" b="0">
                <a:latin typeface="Segoe UI Light" pitchFamily="34" charset="0"/>
              </a:defRPr>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434" indent="-302434">
              <a:buSzPct val="80000"/>
              <a:buFont typeface="Arial" pitchFamily="34" charset="0"/>
              <a:buChar char="•"/>
              <a:defRPr sz="2100"/>
            </a:lvl1pPr>
            <a:lvl2pPr marL="558431" indent="-241709">
              <a:buSzPct val="80000"/>
              <a:buFont typeface="Arial" pitchFamily="34" charset="0"/>
              <a:buChar char="•"/>
              <a:defRPr sz="2100"/>
            </a:lvl2pPr>
            <a:lvl3pPr marL="770373" indent="-211942" defTabSz="772755">
              <a:buSzPct val="80000"/>
              <a:buFont typeface="Arial" pitchFamily="34" charset="0"/>
              <a:buChar char="•"/>
              <a:defRPr sz="1800"/>
            </a:lvl3pPr>
            <a:lvl4pPr marL="988269" indent="-215514">
              <a:buSzPct val="80000"/>
              <a:buFont typeface="Arial" pitchFamily="34" charset="0"/>
              <a:buChar char="•"/>
              <a:defRPr sz="1500"/>
            </a:lvl4pPr>
            <a:lvl5pPr marL="1156155" indent="-167887">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2"/>
            <a:ext cx="4115872" cy="332399"/>
          </a:xfrm>
        </p:spPr>
        <p:txBody>
          <a:bodyPr anchor="b"/>
          <a:lstStyle>
            <a:lvl1pPr marL="0" indent="0">
              <a:lnSpc>
                <a:spcPct val="90000"/>
              </a:lnSpc>
              <a:spcBef>
                <a:spcPts val="0"/>
              </a:spcBef>
              <a:buNone/>
              <a:defRPr sz="2400" b="0">
                <a:latin typeface="Segoe UI Light" pitchFamily="34" charset="0"/>
              </a:defRPr>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252" indent="-222252">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916" indent="-34291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910" indent="-257188">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942" indent="-257188">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619" indent="-257188">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942" indent="-257188">
              <a:defRPr sz="1200"/>
            </a:lvl6pPr>
            <a:lvl7pPr marL="1202592" indent="-214323">
              <a:defRPr sz="1200"/>
            </a:lvl7pPr>
            <a:lvl8pPr>
              <a:defRPr sz="1200"/>
            </a:lvl8pPr>
            <a:lvl9pPr>
              <a:defRPr sz="1200"/>
            </a:lvl9pPr>
          </a:lstStyle>
          <a:p>
            <a:pPr marL="302434" lvl="0" indent="-302434" algn="l" defTabSz="685807" rtl="0" eaLnBrk="1" latinLnBrk="0" hangingPunct="1">
              <a:lnSpc>
                <a:spcPct val="90000"/>
              </a:lnSpc>
              <a:spcBef>
                <a:spcPct val="20000"/>
              </a:spcBef>
              <a:buSzPct val="80000"/>
            </a:pPr>
            <a:r>
              <a:rPr lang="en-US" smtClean="0"/>
              <a:t>Click to edit Master text styles</a:t>
            </a:r>
          </a:p>
          <a:p>
            <a:pPr marL="302434" lvl="1" indent="-302434" algn="l" defTabSz="685807" rtl="0" eaLnBrk="1" latinLnBrk="0" hangingPunct="1">
              <a:lnSpc>
                <a:spcPct val="90000"/>
              </a:lnSpc>
              <a:spcBef>
                <a:spcPct val="20000"/>
              </a:spcBef>
              <a:buSzPct val="80000"/>
            </a:pPr>
            <a:r>
              <a:rPr lang="en-US" smtClean="0"/>
              <a:t>Second level</a:t>
            </a:r>
          </a:p>
          <a:p>
            <a:pPr marL="302434" lvl="2" indent="-302434" algn="l" defTabSz="685807" rtl="0" eaLnBrk="1" latinLnBrk="0" hangingPunct="1">
              <a:lnSpc>
                <a:spcPct val="90000"/>
              </a:lnSpc>
              <a:spcBef>
                <a:spcPct val="20000"/>
              </a:spcBef>
              <a:buSzPct val="80000"/>
            </a:pPr>
            <a:r>
              <a:rPr lang="en-US" smtClean="0"/>
              <a:t>Third level</a:t>
            </a:r>
          </a:p>
          <a:p>
            <a:pPr marL="302434" lvl="3" indent="-302434" algn="l" defTabSz="685807" rtl="0" eaLnBrk="1" latinLnBrk="0" hangingPunct="1">
              <a:lnSpc>
                <a:spcPct val="90000"/>
              </a:lnSpc>
              <a:spcBef>
                <a:spcPct val="20000"/>
              </a:spcBef>
              <a:buSzPct val="80000"/>
            </a:pPr>
            <a:r>
              <a:rPr lang="en-US" smtClean="0"/>
              <a:t>Fourth level</a:t>
            </a:r>
          </a:p>
          <a:p>
            <a:pPr marL="302434" lvl="4" indent="-302434" algn="l" defTabSz="685807"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4068888524"/>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solidFill>
                  <a:schemeClr val="tx2">
                    <a:alpha val="99000"/>
                  </a:schemeClr>
                </a:solidFill>
                <a:latin typeface="+mj-lt"/>
              </a:defRPr>
            </a:lvl1pPr>
            <a:lvl2pPr marL="0" indent="0">
              <a:buNone/>
              <a:defRPr sz="1500"/>
            </a:lvl2pPr>
            <a:lvl3pPr marL="175031" indent="0">
              <a:buNone/>
              <a:defRPr sz="1500"/>
            </a:lvl3pPr>
            <a:lvl4pPr marL="342916" indent="0">
              <a:buNone/>
              <a:defRPr sz="1500"/>
            </a:lvl4pPr>
            <a:lvl5pPr marL="520329" indent="0">
              <a:buNone/>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solidFill>
                  <a:schemeClr val="tx2">
                    <a:alpha val="99000"/>
                  </a:schemeClr>
                </a:solidFill>
                <a:latin typeface="+mj-lt"/>
                <a:ea typeface="+mn-ea"/>
                <a:cs typeface="+mn-cs"/>
              </a:defRPr>
            </a:lvl1pPr>
            <a:lvl2pPr marL="2382"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2pPr>
            <a:lvl3pPr marL="175031"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3pPr>
            <a:lvl4pPr marL="345297"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4pPr>
            <a:lvl5pPr marL="515568"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a:solidFill>
                  <a:schemeClr val="tx1">
                    <a:alpha val="99000"/>
                  </a:schemeClr>
                </a:solidFill>
                <a:latin typeface="+mn-lt"/>
                <a:ea typeface="+mn-ea"/>
                <a:cs typeface="+mn-cs"/>
              </a:defRPr>
            </a:lvl5pPr>
          </a:lstStyle>
          <a:p>
            <a:pPr marL="0" marR="0" lvl="0"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4220210297"/>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7" y="1085850"/>
            <a:ext cx="4047274" cy="1846660"/>
          </a:xfrm>
        </p:spPr>
        <p:txBody>
          <a:bodyPr/>
          <a:lstStyle>
            <a:lvl1pPr marL="0" indent="0">
              <a:spcBef>
                <a:spcPts val="900"/>
              </a:spcBef>
              <a:buNone/>
              <a:defRPr sz="3000">
                <a:solidFill>
                  <a:schemeClr val="tx1">
                    <a:alpha val="99000"/>
                  </a:schemeClr>
                </a:solidFill>
                <a:latin typeface="+mj-lt"/>
              </a:defRPr>
            </a:lvl1pPr>
            <a:lvl2pPr marL="0" indent="0">
              <a:buNone/>
              <a:defRPr sz="1500">
                <a:solidFill>
                  <a:schemeClr val="tx1">
                    <a:alpha val="99000"/>
                  </a:schemeClr>
                </a:solidFill>
              </a:defRPr>
            </a:lvl2pPr>
            <a:lvl3pPr marL="175031" indent="0">
              <a:buNone/>
              <a:defRPr sz="1500">
                <a:solidFill>
                  <a:schemeClr val="tx1">
                    <a:alpha val="99000"/>
                  </a:schemeClr>
                </a:solidFill>
              </a:defRPr>
            </a:lvl3pPr>
            <a:lvl4pPr marL="342916" indent="0">
              <a:buNone/>
              <a:defRPr sz="1500">
                <a:solidFill>
                  <a:schemeClr val="tx1">
                    <a:alpha val="99000"/>
                  </a:schemeClr>
                </a:solidFill>
              </a:defRPr>
            </a:lvl4pPr>
            <a:lvl5pPr marL="520329" indent="0">
              <a:buNone/>
              <a:defRPr sz="1500">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2" y="1085850"/>
            <a:ext cx="4047274" cy="1846660"/>
          </a:xfrm>
        </p:spPr>
        <p:txBody>
          <a:bodyPr/>
          <a:lstStyle>
            <a:lvl1pPr marL="0" indent="0">
              <a:spcBef>
                <a:spcPts val="900"/>
              </a:spcBef>
              <a:buNone/>
              <a:defRPr lang="en-US" sz="3000" kern="1200" spc="-53" baseline="0" dirty="0" smtClean="0">
                <a:solidFill>
                  <a:schemeClr val="tx1">
                    <a:alpha val="99000"/>
                  </a:schemeClr>
                </a:solidFill>
                <a:latin typeface="+mj-lt"/>
                <a:ea typeface="+mn-ea"/>
                <a:cs typeface="+mn-cs"/>
              </a:defRPr>
            </a:lvl1pPr>
            <a:lvl2pPr marL="2382"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2pPr>
            <a:lvl3pPr marL="175031"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3pPr>
            <a:lvl4pPr marL="345297"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smtClean="0">
                <a:solidFill>
                  <a:schemeClr val="tx1">
                    <a:alpha val="99000"/>
                  </a:schemeClr>
                </a:solidFill>
                <a:latin typeface="+mn-lt"/>
                <a:ea typeface="+mn-ea"/>
                <a:cs typeface="+mn-cs"/>
              </a:defRPr>
            </a:lvl4pPr>
            <a:lvl5pPr marL="515568" marR="0" indent="0" algn="l" defTabSz="685807" rtl="0" eaLnBrk="1" fontAlgn="auto" latinLnBrk="0" hangingPunct="1">
              <a:lnSpc>
                <a:spcPct val="90000"/>
              </a:lnSpc>
              <a:spcBef>
                <a:spcPct val="20000"/>
              </a:spcBef>
              <a:spcAft>
                <a:spcPts val="0"/>
              </a:spcAft>
              <a:buClrTx/>
              <a:buSzPct val="90000"/>
              <a:buFont typeface="Arial" pitchFamily="34" charset="0"/>
              <a:buNone/>
              <a:tabLst/>
              <a:defRPr lang="en-US" sz="1500" kern="1200" spc="0" baseline="0" dirty="0">
                <a:solidFill>
                  <a:schemeClr val="tx1">
                    <a:alpha val="99000"/>
                  </a:schemeClr>
                </a:solidFill>
                <a:latin typeface="+mn-lt"/>
                <a:ea typeface="+mn-ea"/>
                <a:cs typeface="+mn-cs"/>
              </a:defRPr>
            </a:lvl5pPr>
          </a:lstStyle>
          <a:p>
            <a:pPr marL="0" marR="0" lvl="0"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5807"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1944380220"/>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2607975"/>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05929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60" tIns="34280" rIns="68560" bIns="34280" numCol="1" anchor="t" anchorCtr="0" compatLnSpc="1">
            <a:prstTxWarp prst="textNoShape">
              <a:avLst/>
            </a:prstTxWarp>
            <a:spAutoFit/>
          </a:bodyPr>
          <a:lstStyle/>
          <a:p>
            <a:pPr algn="ctr" defTabSz="685495" eaLnBrk="0" hangingPunct="0"/>
            <a:r>
              <a:rPr lang="en-US" sz="500" dirty="0">
                <a:solidFill>
                  <a:schemeClr val="bg1">
                    <a:alpha val="99000"/>
                  </a:schemeClr>
                </a:solidFill>
                <a:latin typeface="Segoe UI" pitchFamily="34" charset="0"/>
                <a:cs typeface="Arial" charset="0"/>
              </a:rPr>
              <a:t>© </a:t>
            </a:r>
            <a:r>
              <a:rPr lang="en-US" sz="500" dirty="0" smtClean="0">
                <a:solidFill>
                  <a:schemeClr val="bg1">
                    <a:alpha val="99000"/>
                  </a:schemeClr>
                </a:solidFill>
                <a:latin typeface="Segoe UI" pitchFamily="34" charset="0"/>
                <a:cs typeface="Arial" charset="0"/>
              </a:rPr>
              <a:t>2012 Microsoft </a:t>
            </a:r>
            <a:r>
              <a:rPr lang="en-US" sz="500" dirty="0">
                <a:solidFill>
                  <a:schemeClr val="bg1">
                    <a:alpha val="99000"/>
                  </a:schemeClr>
                </a:soli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495" eaLnBrk="0" hangingPunct="0"/>
            <a:r>
              <a:rPr lang="en-US" sz="500" dirty="0">
                <a:solidFill>
                  <a:schemeClr val="bg1">
                    <a:alpha val="99000"/>
                  </a:schemeClr>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chemeClr val="bg1">
                    <a:alpha val="99000"/>
                  </a:schemeClr>
                </a:solidFill>
                <a:latin typeface="Segoe UI" pitchFamily="34" charset="0"/>
                <a:cs typeface="Arial" charset="0"/>
              </a:rPr>
              <a:t>MICROSOFT </a:t>
            </a:r>
            <a:r>
              <a:rPr lang="en-US" sz="500" dirty="0">
                <a:solidFill>
                  <a:schemeClr val="bg1">
                    <a:alpha val="99000"/>
                  </a:schemeClr>
                </a:soli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640209842"/>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7" name="Rectangle 3"/>
          <p:cNvSpPr/>
          <p:nvPr userDrawn="1"/>
        </p:nvSpPr>
        <p:spPr bwMode="auto">
          <a:xfrm>
            <a:off x="0" y="0"/>
            <a:ext cx="9144000" cy="5143500"/>
          </a:xfrm>
          <a:custGeom>
            <a:avLst/>
            <a:gdLst/>
            <a:ahLst/>
            <a:cxnLst/>
            <a:rect l="l" t="t" r="r" b="b"/>
            <a:pathLst>
              <a:path w="12188825" h="6858000">
                <a:moveTo>
                  <a:pt x="0" y="0"/>
                </a:moveTo>
                <a:lnTo>
                  <a:pt x="1" y="0"/>
                </a:lnTo>
                <a:lnTo>
                  <a:pt x="308345" y="0"/>
                </a:lnTo>
                <a:lnTo>
                  <a:pt x="12188825" y="0"/>
                </a:lnTo>
                <a:lnTo>
                  <a:pt x="12188825" y="1447800"/>
                </a:lnTo>
                <a:lnTo>
                  <a:pt x="308345" y="1447800"/>
                </a:lnTo>
                <a:lnTo>
                  <a:pt x="308345" y="6858000"/>
                </a:lnTo>
                <a:lnTo>
                  <a:pt x="1" y="6858000"/>
                </a:lnTo>
                <a:lnTo>
                  <a:pt x="1" y="1447800"/>
                </a:lnTo>
                <a:lnTo>
                  <a:pt x="0" y="1447800"/>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0" tIns="34291" rIns="68580" bIns="34291" numCol="1" rtlCol="0" anchor="ctr" anchorCtr="0" compatLnSpc="1">
            <a:prstTxWarp prst="textNoShape">
              <a:avLst/>
            </a:prstTxWarp>
          </a:bodyPr>
          <a:lstStyle/>
          <a:p>
            <a:pPr algn="ctr" defTabSz="685609" fontAlgn="base">
              <a:spcBef>
                <a:spcPct val="0"/>
              </a:spcBef>
              <a:spcAft>
                <a:spcPct val="0"/>
              </a:spcAft>
            </a:pPr>
            <a:endParaRPr lang="en-US" sz="1700" dirty="0" smtClean="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p:txBody>
          <a:bodyPr/>
          <a:lstStyle>
            <a:lvl1pPr>
              <a:defRPr>
                <a:solidFill>
                  <a:schemeClr val="bg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287018"/>
            <a:ext cx="8366320" cy="1491178"/>
          </a:xfrm>
        </p:spPr>
        <p:txBody>
          <a:bodyPr/>
          <a:lstStyle>
            <a:lvl1pPr marL="0" indent="0">
              <a:buNone/>
              <a:defRPr sz="2400">
                <a:gradFill>
                  <a:gsLst>
                    <a:gs pos="1250">
                      <a:srgbClr val="000000"/>
                    </a:gs>
                    <a:gs pos="100000">
                      <a:srgbClr val="000000"/>
                    </a:gs>
                  </a:gsLst>
                  <a:lin ang="5400000" scaled="0"/>
                </a:gradFill>
                <a:latin typeface="Consolas" pitchFamily="49" charset="0"/>
                <a:cs typeface="Consolas" pitchFamily="49" charset="0"/>
              </a:defRPr>
            </a:lvl1pPr>
            <a:lvl2pPr marL="254807" indent="0">
              <a:buNone/>
              <a:defRPr>
                <a:gradFill>
                  <a:gsLst>
                    <a:gs pos="1250">
                      <a:srgbClr val="000000"/>
                    </a:gs>
                    <a:gs pos="100000">
                      <a:srgbClr val="000000"/>
                    </a:gs>
                  </a:gsLst>
                  <a:lin ang="5400000" scaled="0"/>
                </a:gradFill>
                <a:latin typeface="Consolas" pitchFamily="49" charset="0"/>
                <a:cs typeface="Consolas" pitchFamily="49" charset="0"/>
              </a:defRPr>
            </a:lvl2pPr>
            <a:lvl3pPr marL="429837" indent="0">
              <a:buNone/>
              <a:defRPr>
                <a:gradFill>
                  <a:gsLst>
                    <a:gs pos="1250">
                      <a:srgbClr val="000000"/>
                    </a:gs>
                    <a:gs pos="100000">
                      <a:srgbClr val="000000"/>
                    </a:gs>
                  </a:gsLst>
                  <a:lin ang="5400000" scaled="0"/>
                </a:gradFill>
                <a:latin typeface="Consolas" pitchFamily="49" charset="0"/>
                <a:cs typeface="Consolas" pitchFamily="49" charset="0"/>
              </a:defRPr>
            </a:lvl3pPr>
            <a:lvl4pPr marL="598915" indent="0">
              <a:buNone/>
              <a:defRPr>
                <a:gradFill>
                  <a:gsLst>
                    <a:gs pos="1250">
                      <a:srgbClr val="000000"/>
                    </a:gs>
                    <a:gs pos="100000">
                      <a:srgbClr val="000000"/>
                    </a:gs>
                  </a:gsLst>
                  <a:lin ang="5400000" scaled="0"/>
                </a:gradFill>
                <a:latin typeface="Consolas" pitchFamily="49" charset="0"/>
                <a:cs typeface="Consolas" pitchFamily="49" charset="0"/>
              </a:defRPr>
            </a:lvl4pPr>
            <a:lvl5pPr marL="772755"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634412"/>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S EN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79198"/>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171450"/>
            <a:ext cx="8366320" cy="498598"/>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085849"/>
            <a:ext cx="8363938" cy="1532727"/>
          </a:xfrm>
          <a:prstGeom prst="rect">
            <a:avLst/>
          </a:prstGeom>
        </p:spPr>
        <p:txBody>
          <a:bodyPr/>
          <a:lstStyle>
            <a:lvl1pPr marL="257188" indent="-25718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511" indent="-21432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34" indent="-21432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292" indent="-17145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751" indent="-17145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14301" tIns="57149" rIns="114301" bIns="57149"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66064737"/>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136" indent="-30241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679" indent="-2595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87" indent="-252404">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956623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169535"/>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69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3257556"/>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693"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494"/>
            <a:ext cx="1197051" cy="201275"/>
          </a:xfrm>
          <a:prstGeom prst="rect">
            <a:avLst/>
          </a:prstGeom>
          <a:noFill/>
          <a:ln>
            <a:noFill/>
          </a:ln>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37" indent="-345237">
              <a:buClr>
                <a:srgbClr val="FFFFFF"/>
              </a:buClr>
              <a:buSzPct val="70000"/>
              <a:buFontTx/>
              <a:buBlip>
                <a:blip r:embed="rId2"/>
              </a:buBlip>
              <a:defRPr>
                <a:gradFill>
                  <a:gsLst>
                    <a:gs pos="0">
                      <a:srgbClr val="FFFFFF"/>
                    </a:gs>
                    <a:gs pos="86000">
                      <a:srgbClr val="FFFFFF"/>
                    </a:gs>
                  </a:gsLst>
                  <a:lin ang="5400000" scaled="0"/>
                </a:gradFill>
              </a:defRPr>
            </a:lvl1pPr>
            <a:lvl2pPr marL="641672" indent="-296434">
              <a:buClr>
                <a:srgbClr val="FFFFFF"/>
              </a:buClr>
              <a:buSzPct val="70000"/>
              <a:buFontTx/>
              <a:buBlip>
                <a:blip r:embed="rId2"/>
              </a:buBlip>
              <a:defRPr>
                <a:gradFill>
                  <a:gsLst>
                    <a:gs pos="0">
                      <a:srgbClr val="FFFFFF"/>
                    </a:gs>
                    <a:gs pos="86000">
                      <a:srgbClr val="FFFFFF"/>
                    </a:gs>
                  </a:gsLst>
                  <a:lin ang="5400000" scaled="0"/>
                </a:gradFill>
              </a:defRPr>
            </a:lvl2pPr>
            <a:lvl3pPr marL="944058" indent="-302386">
              <a:buClr>
                <a:srgbClr val="FFFFFF"/>
              </a:buClr>
              <a:buSzPct val="70000"/>
              <a:buFontTx/>
              <a:buBlip>
                <a:blip r:embed="rId2"/>
              </a:buBlip>
              <a:defRPr>
                <a:gradFill>
                  <a:gsLst>
                    <a:gs pos="0">
                      <a:srgbClr val="FFFFFF"/>
                    </a:gs>
                    <a:gs pos="86000">
                      <a:srgbClr val="FFFFFF"/>
                    </a:gs>
                  </a:gsLst>
                  <a:lin ang="5400000" scaled="0"/>
                </a:gradFill>
              </a:defRPr>
            </a:lvl3pPr>
            <a:lvl4pPr marL="1203577" indent="-259525">
              <a:buClr>
                <a:srgbClr val="FFFFFF"/>
              </a:buClr>
              <a:buSzPct val="70000"/>
              <a:buFontTx/>
              <a:buBlip>
                <a:blip r:embed="rId2"/>
              </a:buBlip>
              <a:defRPr>
                <a:gradFill>
                  <a:gsLst>
                    <a:gs pos="0">
                      <a:srgbClr val="FFFFFF"/>
                    </a:gs>
                    <a:gs pos="86000">
                      <a:srgbClr val="FFFFFF"/>
                    </a:gs>
                  </a:gsLst>
                  <a:lin ang="5400000" scaled="0"/>
                </a:gradFill>
              </a:defRPr>
            </a:lvl4pPr>
            <a:lvl5pPr marL="1455967" indent="-252383">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37" indent="-345237">
              <a:buClr>
                <a:srgbClr val="FFFFFF"/>
              </a:buClr>
              <a:buSzPct val="70000"/>
              <a:buFontTx/>
              <a:buBlip>
                <a:blip r:embed="rId2"/>
              </a:buBlip>
              <a:defRPr>
                <a:gradFill>
                  <a:gsLst>
                    <a:gs pos="0">
                      <a:srgbClr val="FFFFFF"/>
                    </a:gs>
                    <a:gs pos="86000">
                      <a:srgbClr val="FFFFFF"/>
                    </a:gs>
                  </a:gsLst>
                  <a:lin ang="5400000" scaled="0"/>
                </a:gradFill>
              </a:defRPr>
            </a:lvl1pPr>
            <a:lvl2pPr marL="641672" indent="-296434">
              <a:buClr>
                <a:srgbClr val="FFFFFF"/>
              </a:buClr>
              <a:buSzPct val="70000"/>
              <a:buFontTx/>
              <a:buBlip>
                <a:blip r:embed="rId2"/>
              </a:buBlip>
              <a:defRPr>
                <a:gradFill>
                  <a:gsLst>
                    <a:gs pos="0">
                      <a:srgbClr val="FFFFFF"/>
                    </a:gs>
                    <a:gs pos="86000">
                      <a:srgbClr val="FFFFFF"/>
                    </a:gs>
                  </a:gsLst>
                  <a:lin ang="5400000" scaled="0"/>
                </a:gradFill>
              </a:defRPr>
            </a:lvl2pPr>
            <a:lvl3pPr marL="944058" indent="-302386">
              <a:buClr>
                <a:srgbClr val="FFFFFF"/>
              </a:buClr>
              <a:buSzPct val="70000"/>
              <a:buFontTx/>
              <a:buBlip>
                <a:blip r:embed="rId2"/>
              </a:buBlip>
              <a:defRPr>
                <a:gradFill>
                  <a:gsLst>
                    <a:gs pos="0">
                      <a:srgbClr val="FFFFFF"/>
                    </a:gs>
                    <a:gs pos="86000">
                      <a:srgbClr val="FFFFFF"/>
                    </a:gs>
                  </a:gsLst>
                  <a:lin ang="5400000" scaled="0"/>
                </a:gradFill>
              </a:defRPr>
            </a:lvl3pPr>
            <a:lvl4pPr marL="1203577" indent="-259525">
              <a:buClr>
                <a:srgbClr val="FFFFFF"/>
              </a:buClr>
              <a:buSzPct val="70000"/>
              <a:buFontTx/>
              <a:buBlip>
                <a:blip r:embed="rId2"/>
              </a:buBlip>
              <a:defRPr>
                <a:gradFill>
                  <a:gsLst>
                    <a:gs pos="0">
                      <a:srgbClr val="FFFFFF"/>
                    </a:gs>
                    <a:gs pos="86000">
                      <a:srgbClr val="FFFFFF"/>
                    </a:gs>
                  </a:gsLst>
                  <a:lin ang="5400000" scaled="0"/>
                </a:gradFill>
              </a:defRPr>
            </a:lvl4pPr>
            <a:lvl5pPr marL="1455967" indent="-252383">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3408" y="2002079"/>
            <a:ext cx="7729525" cy="1102519"/>
          </a:xfrm>
        </p:spPr>
        <p:txBody>
          <a:bodyPr>
            <a:noAutofit/>
          </a:bodyPr>
          <a:lstStyle>
            <a:lvl1pPr algn="l">
              <a:lnSpc>
                <a:spcPct val="90000"/>
              </a:lnSpc>
              <a:spcAft>
                <a:spcPts val="600"/>
              </a:spcAft>
              <a:defRPr sz="5400" b="1" i="0" baseline="0">
                <a:solidFill>
                  <a:schemeClr val="bg1">
                    <a:alpha val="97000"/>
                  </a:schemeClr>
                </a:solidFill>
                <a:effectLst>
                  <a:outerShdw blurRad="25400" dist="38100" dir="2700000">
                    <a:srgbClr val="000000">
                      <a:alpha val="9000"/>
                    </a:srgbClr>
                  </a:outerShdw>
                </a:effectLst>
                <a:latin typeface="Segoe"/>
                <a:cs typeface="Segoe"/>
              </a:defRPr>
            </a:lvl1pPr>
          </a:lstStyle>
          <a:p>
            <a:r>
              <a:rPr lang="en-US" dirty="0" smtClean="0"/>
              <a:t>click to edit master </a:t>
            </a:r>
            <a:br>
              <a:rPr lang="en-US" dirty="0" smtClean="0"/>
            </a:br>
            <a:r>
              <a:rPr lang="en-US" dirty="0" smtClean="0"/>
              <a:t>text style</a:t>
            </a:r>
            <a:endParaRPr lang="en-US" dirty="0"/>
          </a:p>
        </p:txBody>
      </p:sp>
      <p:sp>
        <p:nvSpPr>
          <p:cNvPr id="8" name="Subtitle 2"/>
          <p:cNvSpPr>
            <a:spLocks noGrp="1"/>
          </p:cNvSpPr>
          <p:nvPr>
            <p:ph type="subTitle" idx="1" hasCustomPrompt="1"/>
          </p:nvPr>
        </p:nvSpPr>
        <p:spPr>
          <a:xfrm>
            <a:off x="453402" y="3240018"/>
            <a:ext cx="5289917" cy="549413"/>
          </a:xfrm>
        </p:spPr>
        <p:txBody>
          <a:bodyPr>
            <a:normAutofit/>
          </a:bodyPr>
          <a:lstStyle>
            <a:lvl1pPr marL="0" indent="0" algn="l">
              <a:buNone/>
              <a:defRPr sz="2000" b="0" i="0">
                <a:solidFill>
                  <a:srgbClr val="FFFFFF"/>
                </a:solidFill>
                <a:latin typeface="Segoe"/>
                <a:cs typeface="Segoe"/>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8" indent="0" algn="ctr">
              <a:buNone/>
              <a:defRPr>
                <a:solidFill>
                  <a:schemeClr val="tx1">
                    <a:tint val="75000"/>
                  </a:schemeClr>
                </a:solidFill>
              </a:defRPr>
            </a:lvl4pPr>
            <a:lvl5pPr marL="1828344" indent="0" algn="ctr">
              <a:buNone/>
              <a:defRPr>
                <a:solidFill>
                  <a:schemeClr val="tx1">
                    <a:tint val="75000"/>
                  </a:schemeClr>
                </a:solidFill>
              </a:defRPr>
            </a:lvl5pPr>
            <a:lvl6pPr marL="2285426" indent="0" algn="ctr">
              <a:buNone/>
              <a:defRPr>
                <a:solidFill>
                  <a:schemeClr val="tx1">
                    <a:tint val="75000"/>
                  </a:schemeClr>
                </a:solidFill>
              </a:defRPr>
            </a:lvl6pPr>
            <a:lvl7pPr marL="2742516" indent="0" algn="ctr">
              <a:buNone/>
              <a:defRPr>
                <a:solidFill>
                  <a:schemeClr val="tx1">
                    <a:tint val="75000"/>
                  </a:schemeClr>
                </a:solidFill>
              </a:defRPr>
            </a:lvl7pPr>
            <a:lvl8pPr marL="3199599" indent="0" algn="ctr">
              <a:buNone/>
              <a:defRPr>
                <a:solidFill>
                  <a:schemeClr val="tx1">
                    <a:tint val="75000"/>
                  </a:schemeClr>
                </a:solidFill>
              </a:defRPr>
            </a:lvl8pPr>
            <a:lvl9pPr marL="3656684"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445100" y="4767264"/>
            <a:ext cx="2133600" cy="273844"/>
          </a:xfrm>
          <a:prstGeom prst="rect">
            <a:avLst/>
          </a:prstGeom>
        </p:spPr>
        <p:txBody>
          <a:bodyPr lIns="91416" tIns="45708" rIns="91416" bIns="45708"/>
          <a:lstStyle>
            <a:lvl1pPr algn="l">
              <a:defRPr b="0" i="0">
                <a:solidFill>
                  <a:srgbClr val="FFFFFF"/>
                </a:solidFill>
                <a:latin typeface="Segoe"/>
                <a:cs typeface="Segoe"/>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12988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058" indent="-30238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577" indent="-2595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5967" indent="-25238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Panel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43"/>
            <a:ext cx="8229600" cy="857250"/>
          </a:xfrm>
        </p:spPr>
        <p:txBody>
          <a:bodyPr>
            <a:normAutofit/>
          </a:bodyPr>
          <a:lstStyle>
            <a:lvl1pPr algn="ctr">
              <a:defRPr sz="3600" b="1" i="0">
                <a:solidFill>
                  <a:schemeClr val="tx1">
                    <a:lumMod val="75000"/>
                    <a:lumOff val="25000"/>
                  </a:schemeClr>
                </a:solidFill>
                <a:latin typeface="Segoe"/>
                <a:cs typeface="Segoe"/>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457200" y="1115573"/>
            <a:ext cx="3959352" cy="2127121"/>
          </a:xfrm>
        </p:spPr>
        <p:txBody>
          <a:bodyPr/>
          <a:lstStyle>
            <a:lvl1pPr marL="339878" indent="-339878">
              <a:lnSpc>
                <a:spcPct val="90000"/>
              </a:lnSpc>
              <a:defRPr sz="2800">
                <a:solidFill>
                  <a:schemeClr val="tx1">
                    <a:lumMod val="65000"/>
                    <a:lumOff val="35000"/>
                  </a:schemeClr>
                </a:solidFill>
              </a:defRPr>
            </a:lvl1pPr>
            <a:lvl2pPr marL="673142" indent="-325330">
              <a:lnSpc>
                <a:spcPct val="90000"/>
              </a:lnSpc>
              <a:defRPr sz="2400">
                <a:solidFill>
                  <a:schemeClr val="tx1">
                    <a:lumMod val="65000"/>
                    <a:lumOff val="35000"/>
                  </a:schemeClr>
                </a:solidFill>
              </a:defRPr>
            </a:lvl2pPr>
            <a:lvl3pPr marL="953505" indent="-288300">
              <a:lnSpc>
                <a:spcPct val="90000"/>
              </a:lnSpc>
              <a:defRPr sz="2000">
                <a:solidFill>
                  <a:schemeClr val="tx1">
                    <a:lumMod val="65000"/>
                    <a:lumOff val="35000"/>
                  </a:schemeClr>
                </a:solidFill>
              </a:defRPr>
            </a:lvl3pPr>
            <a:lvl4pPr marL="1227261" indent="-273751">
              <a:lnSpc>
                <a:spcPct val="90000"/>
              </a:lnSpc>
              <a:defRPr sz="1800">
                <a:solidFill>
                  <a:schemeClr val="tx1">
                    <a:lumMod val="65000"/>
                    <a:lumOff val="35000"/>
                  </a:schemeClr>
                </a:solidFill>
              </a:defRPr>
            </a:lvl4pPr>
            <a:lvl5pPr marL="1515561" indent="-280363">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724406" y="1115573"/>
            <a:ext cx="3962401" cy="2127121"/>
          </a:xfrm>
        </p:spPr>
        <p:txBody>
          <a:bodyPr/>
          <a:lstStyle>
            <a:lvl1pPr marL="347809" indent="-347809">
              <a:lnSpc>
                <a:spcPct val="90000"/>
              </a:lnSpc>
              <a:defRPr sz="2800">
                <a:solidFill>
                  <a:schemeClr val="tx1">
                    <a:lumMod val="65000"/>
                    <a:lumOff val="35000"/>
                  </a:schemeClr>
                </a:solidFill>
              </a:defRPr>
            </a:lvl1pPr>
            <a:lvl2pPr marL="673142" indent="-339878">
              <a:lnSpc>
                <a:spcPct val="90000"/>
              </a:lnSpc>
              <a:defRPr sz="2400">
                <a:solidFill>
                  <a:schemeClr val="tx1">
                    <a:lumMod val="65000"/>
                    <a:lumOff val="35000"/>
                  </a:schemeClr>
                </a:solidFill>
              </a:defRPr>
            </a:lvl2pPr>
            <a:lvl3pPr marL="961442" indent="-302851">
              <a:lnSpc>
                <a:spcPct val="90000"/>
              </a:lnSpc>
              <a:defRPr sz="2000">
                <a:solidFill>
                  <a:schemeClr val="tx1">
                    <a:lumMod val="65000"/>
                    <a:lumOff val="35000"/>
                  </a:schemeClr>
                </a:solidFill>
              </a:defRPr>
            </a:lvl3pPr>
            <a:lvl4pPr marL="1227261" indent="-265819">
              <a:lnSpc>
                <a:spcPct val="90000"/>
              </a:lnSpc>
              <a:defRPr sz="1800">
                <a:solidFill>
                  <a:schemeClr val="tx1">
                    <a:lumMod val="65000"/>
                    <a:lumOff val="35000"/>
                  </a:schemeClr>
                </a:solidFill>
              </a:defRPr>
            </a:lvl4pPr>
            <a:lvl5pPr marL="1515561" indent="-273751">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3511886" y="4729554"/>
            <a:ext cx="2133600" cy="273844"/>
          </a:xfrm>
          <a:prstGeom prst="rect">
            <a:avLst/>
          </a:prstGeom>
        </p:spPr>
        <p:txBody>
          <a:bodyPr lIns="91416" tIns="45708" rIns="91416" bIns="45708"/>
          <a:lstStyle>
            <a:lvl1pPr algn="ctr">
              <a:defRPr b="0" i="0">
                <a:solidFill>
                  <a:schemeClr val="tx1">
                    <a:lumMod val="95000"/>
                    <a:lumOff val="5000"/>
                  </a:schemeClr>
                </a:solidFill>
                <a:latin typeface="Segoe"/>
                <a:cs typeface="Segoe"/>
              </a:defRPr>
            </a:lvl1pPr>
          </a:lstStyle>
          <a:p>
            <a:fld id="{1C24C1D7-E85D-3D41-874A-BD44A6CAB932}" type="slidenum">
              <a:rPr lang="en-US" smtClean="0"/>
              <a:pPr/>
              <a:t>‹#›</a:t>
            </a:fld>
            <a:endParaRPr lang="en-US" dirty="0"/>
          </a:p>
        </p:txBody>
      </p:sp>
      <p:pic>
        <p:nvPicPr>
          <p:cNvPr id="19" name="Picture 18"/>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4114682" y="4954849"/>
            <a:ext cx="904750" cy="145790"/>
          </a:xfrm>
          <a:prstGeom prst="rect">
            <a:avLst/>
          </a:prstGeom>
        </p:spPr>
      </p:pic>
      <p:pic>
        <p:nvPicPr>
          <p:cNvPr id="20" name="Picture 2" descr="D:\User\Pictures\WinAzure_rgb - Cop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609" y="4555404"/>
            <a:ext cx="491671" cy="4916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lide_gradient_background.png"/>
          <p:cNvPicPr>
            <a:picLocks noChangeAspect="1"/>
          </p:cNvPicPr>
          <p:nvPr userDrawn="1"/>
        </p:nvPicPr>
        <p:blipFill rotWithShape="1">
          <a:blip r:embed="rId5" cstate="print">
            <a:clrChange>
              <a:clrFrom>
                <a:srgbClr val="5EAFD7"/>
              </a:clrFrom>
              <a:clrTo>
                <a:srgbClr val="5EAFD7">
                  <a:alpha val="0"/>
                </a:srgbClr>
              </a:clrTo>
            </a:clrChange>
            <a:biLevel thresh="25000"/>
          </a:blip>
          <a:srcRect l="4861" t="92811" r="78750" b="1308"/>
          <a:stretch/>
        </p:blipFill>
        <p:spPr>
          <a:xfrm>
            <a:off x="522115" y="4583974"/>
            <a:ext cx="1750031" cy="470888"/>
          </a:xfrm>
          <a:prstGeom prst="rect">
            <a:avLst/>
          </a:prstGeom>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8904" y="4690829"/>
            <a:ext cx="131479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28024" r="37835"/>
          <a:stretch/>
        </p:blipFill>
        <p:spPr>
          <a:xfrm>
            <a:off x="6138505" y="4674881"/>
            <a:ext cx="1386137" cy="371475"/>
          </a:xfrm>
          <a:prstGeom prst="rect">
            <a:avLst/>
          </a:prstGeom>
        </p:spPr>
      </p:pic>
    </p:spTree>
    <p:extLst>
      <p:ext uri="{BB962C8B-B14F-4D97-AF65-F5344CB8AC3E}">
        <p14:creationId xmlns:p14="http://schemas.microsoft.com/office/powerpoint/2010/main" val="34764710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 y="2768602"/>
            <a:ext cx="9143999" cy="1021556"/>
          </a:xfrm>
        </p:spPr>
        <p:txBody>
          <a:bodyPr anchor="t">
            <a:normAutofit/>
          </a:bodyPr>
          <a:lstStyle>
            <a:lvl1pPr algn="ctr">
              <a:defRPr sz="3600" b="1" i="0" cap="none">
                <a:solidFill>
                  <a:schemeClr val="bg1"/>
                </a:solidFill>
                <a:effectLst>
                  <a:outerShdw blurRad="25400" dist="38100" dir="2700000">
                    <a:srgbClr val="000000">
                      <a:alpha val="9000"/>
                    </a:srgbClr>
                  </a:outerShdw>
                </a:effectLst>
                <a:latin typeface="Segoe"/>
                <a:cs typeface="Segoe"/>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445100" y="4767264"/>
            <a:ext cx="2133600" cy="273844"/>
          </a:xfrm>
          <a:prstGeom prst="rect">
            <a:avLst/>
          </a:prstGeom>
        </p:spPr>
        <p:txBody>
          <a:bodyPr lIns="91416" tIns="45708" rIns="91416" bIns="45708"/>
          <a:lstStyle>
            <a:lvl1pPr algn="l">
              <a:defRPr b="0" i="0">
                <a:solidFill>
                  <a:srgbClr val="FFFFFF"/>
                </a:solidFill>
                <a:latin typeface="Segoe"/>
                <a:cs typeface="Segoe"/>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58377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sz="1800"/>
            </a:lvl1pPr>
            <a:lvl2pPr>
              <a:lnSpc>
                <a:spcPct val="90000"/>
              </a:lnSpc>
              <a:defRPr sz="1500"/>
            </a:lvl2pPr>
            <a:lvl3pPr>
              <a:lnSpc>
                <a:spcPct val="90000"/>
              </a:lnSpc>
              <a:defRPr sz="1400"/>
            </a:lvl3pPr>
            <a:lvl4pPr>
              <a:lnSpc>
                <a:spcPct val="90000"/>
              </a:lnSpc>
              <a:defRPr sz="1400"/>
            </a:lvl4pPr>
            <a:lvl5pPr>
              <a:lnSpc>
                <a:spcPct val="9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41694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42" indent="-213142">
              <a:buFont typeface="Wingdings" pitchFamily="2" charset="2"/>
              <a:buChar char=""/>
              <a:defRPr sz="3000"/>
            </a:lvl1pPr>
            <a:lvl2pPr marL="388180" indent="-175039">
              <a:buFont typeface="Wingdings" pitchFamily="2" charset="2"/>
              <a:buChar char=""/>
              <a:defRPr>
                <a:latin typeface="+mn-lt"/>
              </a:defRPr>
            </a:lvl2pPr>
            <a:lvl3pPr marL="556073" indent="-167894">
              <a:buFont typeface="Wingdings" pitchFamily="2" charset="2"/>
              <a:buChar char=""/>
              <a:tabLst/>
              <a:defRPr>
                <a:latin typeface="+mn-lt"/>
              </a:defRPr>
            </a:lvl3pPr>
            <a:lvl4pPr marL="685862" indent="-129791">
              <a:buFont typeface="Wingdings" pitchFamily="2" charset="2"/>
              <a:buChar char=""/>
              <a:defRPr>
                <a:latin typeface="+mn-lt"/>
              </a:defRPr>
            </a:lvl4pPr>
            <a:lvl5pPr marL="815653" indent="-12979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0082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085849"/>
            <a:ext cx="8363938" cy="1532727"/>
          </a:xfrm>
          <a:prstGeom prst="rect">
            <a:avLst/>
          </a:prstGeom>
        </p:spPr>
        <p:txBody>
          <a:bodyPr/>
          <a:lstStyle>
            <a:lvl1pPr marL="0" indent="0">
              <a:spcBef>
                <a:spcPts val="1800"/>
              </a:spcBef>
              <a:buNone/>
              <a:defRPr sz="3000">
                <a:solidFill>
                  <a:schemeClr val="tx2">
                    <a:alpha val="99000"/>
                  </a:schemeClr>
                </a:solidFill>
                <a:latin typeface="+mj-lt"/>
              </a:defRPr>
            </a:lvl1pPr>
            <a:lvl2pPr marL="0" indent="0">
              <a:buNone/>
              <a:defRPr lang="en-US" sz="1800" kern="1200" spc="0" baseline="0" dirty="0" smtClean="0">
                <a:solidFill>
                  <a:schemeClr val="tx1">
                    <a:alpha val="99000"/>
                  </a:schemeClr>
                </a:solidFill>
                <a:latin typeface="+mn-lt"/>
                <a:ea typeface="+mn-ea"/>
                <a:cs typeface="+mn-cs"/>
              </a:defRPr>
            </a:lvl2pPr>
            <a:lvl3pPr marL="173839" indent="0">
              <a:buNone/>
              <a:defRPr lang="en-US" sz="1800" kern="1200" spc="0" baseline="0" dirty="0" smtClean="0">
                <a:solidFill>
                  <a:schemeClr val="tx1">
                    <a:alpha val="99000"/>
                  </a:schemeClr>
                </a:solidFill>
                <a:latin typeface="+mn-lt"/>
                <a:ea typeface="+mn-ea"/>
                <a:cs typeface="+mn-cs"/>
              </a:defRPr>
            </a:lvl3pPr>
            <a:lvl4pPr marL="342916" indent="0">
              <a:buNone/>
              <a:defRPr lang="en-US" sz="1500" kern="1200" spc="0" baseline="0" dirty="0" smtClean="0">
                <a:solidFill>
                  <a:schemeClr val="tx1">
                    <a:alpha val="99000"/>
                  </a:schemeClr>
                </a:solidFill>
                <a:latin typeface="+mn-lt"/>
                <a:ea typeface="+mn-ea"/>
                <a:cs typeface="+mn-cs"/>
              </a:defRPr>
            </a:lvl4pPr>
            <a:lvl5pPr marL="520329" indent="0">
              <a:buNone/>
              <a:defRPr lang="en-US" sz="1500" kern="1200" spc="0" baseline="0" dirty="0">
                <a:solidFill>
                  <a:schemeClr val="tx1">
                    <a:alpha val="99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lgn="l" defTabSz="685807" rtl="0" eaLnBrk="1" latinLnBrk="0" hangingPunct="1">
              <a:lnSpc>
                <a:spcPct val="90000"/>
              </a:lnSpc>
              <a:spcBef>
                <a:spcPct val="0"/>
              </a:spcBef>
              <a:buNone/>
              <a:defRPr lang="en-US" sz="4100" b="0" kern="1200" cap="none" spc="-75"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095205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sz="1800"/>
            </a:lvl1pPr>
            <a:lvl2pPr>
              <a:lnSpc>
                <a:spcPct val="90000"/>
              </a:lnSpc>
              <a:defRPr sz="1500"/>
            </a:lvl2pPr>
            <a:lvl3pPr>
              <a:lnSpc>
                <a:spcPct val="90000"/>
              </a:lnSpc>
              <a:defRPr sz="1400"/>
            </a:lvl3pPr>
            <a:lvl4pPr>
              <a:lnSpc>
                <a:spcPct val="90000"/>
              </a:lnSpc>
              <a:defRPr sz="1400"/>
            </a:lvl4pPr>
            <a:lvl5pPr>
              <a:lnSpc>
                <a:spcPct val="9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42"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43" y="3459262"/>
            <a:ext cx="4091815" cy="858697"/>
          </a:xfrm>
        </p:spPr>
        <p:txBody>
          <a:bodyPr/>
          <a:lstStyle>
            <a:lvl1pPr marL="0" indent="0">
              <a:buFont typeface="Arial" pitchFamily="34" charset="0"/>
              <a:buNone/>
              <a:defRPr sz="1800">
                <a:solidFill>
                  <a:schemeClr val="bg1">
                    <a:alpha val="98000"/>
                  </a:schemeClr>
                </a:solidFill>
                <a:latin typeface="+mj-lt"/>
              </a:defRPr>
            </a:lvl1pPr>
            <a:lvl2pPr marL="345237" indent="0">
              <a:buFont typeface="Arial" pitchFamily="34" charset="0"/>
              <a:buNone/>
              <a:defRPr/>
            </a:lvl2pPr>
            <a:lvl3pPr marL="641672" indent="0">
              <a:buFont typeface="Arial" pitchFamily="34" charset="0"/>
              <a:buNone/>
              <a:defRPr/>
            </a:lvl3pPr>
            <a:lvl4pPr marL="944058" indent="0">
              <a:buFont typeface="Arial" pitchFamily="34" charset="0"/>
              <a:buNone/>
              <a:defRPr/>
            </a:lvl4pPr>
            <a:lvl5pPr marL="1203577"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160746968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058" indent="-30238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577" indent="-2595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5967" indent="-25238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4" name="Picture 3"/>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
        <p:nvSpPr>
          <p:cNvPr id="3" name="TextBox 2"/>
          <p:cNvSpPr txBox="1"/>
          <p:nvPr userDrawn="1"/>
        </p:nvSpPr>
        <p:spPr>
          <a:xfrm>
            <a:off x="2562135" y="4758681"/>
            <a:ext cx="3135473" cy="197362"/>
          </a:xfrm>
          <a:prstGeom prst="rect">
            <a:avLst/>
          </a:prstGeom>
          <a:noFill/>
        </p:spPr>
        <p:txBody>
          <a:bodyPr wrap="none" lIns="0" tIns="0" rIns="0" bIns="0" rtlCol="0">
            <a:spAutoFit/>
          </a:bodyPr>
          <a:lstStyle/>
          <a:p>
            <a:pPr marL="0" indent="0">
              <a:lnSpc>
                <a:spcPct val="90000"/>
              </a:lnSpc>
              <a:spcBef>
                <a:spcPct val="20000"/>
              </a:spcBef>
              <a:buSzPct val="80000"/>
              <a:buNone/>
            </a:pPr>
            <a:r>
              <a:rPr lang="en-US" sz="1400" dirty="0" smtClean="0">
                <a:solidFill>
                  <a:schemeClr val="bg2">
                    <a:lumMod val="75000"/>
                  </a:schemeClr>
                </a:solidFill>
              </a:rPr>
              <a:t>Microsoft Confidential</a:t>
            </a:r>
            <a:r>
              <a:rPr lang="en-US" sz="1400" baseline="0" dirty="0" smtClean="0">
                <a:solidFill>
                  <a:schemeClr val="bg2">
                    <a:lumMod val="75000"/>
                  </a:schemeClr>
                </a:solidFill>
              </a:rPr>
              <a:t> – NDA Required</a:t>
            </a:r>
            <a:endParaRPr lang="en-US" sz="1400" dirty="0">
              <a:solidFill>
                <a:schemeClr val="bg2">
                  <a:lumMod val="75000"/>
                </a:schemeClr>
              </a:solidFill>
            </a:endParaRPr>
          </a:p>
        </p:txBody>
      </p:sp>
    </p:spTree>
    <p:extLst>
      <p:ext uri="{BB962C8B-B14F-4D97-AF65-F5344CB8AC3E}">
        <p14:creationId xmlns:p14="http://schemas.microsoft.com/office/powerpoint/2010/main" val="54250713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693"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673" indent="-257146">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146" indent="-257146">
              <a:spcBef>
                <a:spcPts val="0"/>
              </a:spcBef>
              <a:spcAft>
                <a:spcPts val="300"/>
              </a:spcAft>
              <a:buFont typeface="Arial" pitchFamily="34" charset="0"/>
              <a:buChar char="•"/>
              <a:defRPr/>
            </a:lvl5pPr>
            <a:lvl6pPr marL="775003" indent="-257146">
              <a:buFont typeface="Arial" pitchFamily="34" charset="0"/>
              <a:buChar char="•"/>
              <a:defRPr sz="1800">
                <a:gradFill>
                  <a:gsLst>
                    <a:gs pos="0">
                      <a:srgbClr val="595959"/>
                    </a:gs>
                    <a:gs pos="86000">
                      <a:srgbClr val="595959"/>
                    </a:gs>
                  </a:gsLst>
                  <a:lin ang="5400000" scaled="0"/>
                </a:gradFill>
              </a:defRPr>
            </a:lvl6pPr>
            <a:lvl7pPr marL="941676" indent="-169049">
              <a:defRPr>
                <a:gradFill>
                  <a:gsLst>
                    <a:gs pos="0">
                      <a:srgbClr val="595959"/>
                    </a:gs>
                    <a:gs pos="86000">
                      <a:srgbClr val="595959"/>
                    </a:gs>
                  </a:gsLst>
                  <a:lin ang="5400000" scaled="0"/>
                </a:gradFill>
              </a:defRPr>
            </a:lvl7pPr>
            <a:lvl8pPr marL="1115486" indent="-173809">
              <a:defRPr>
                <a:gradFill>
                  <a:gsLst>
                    <a:gs pos="0">
                      <a:srgbClr val="595959"/>
                    </a:gs>
                    <a:gs pos="86000">
                      <a:srgbClr val="595959"/>
                    </a:gs>
                  </a:gsLst>
                  <a:lin ang="5400000" scaled="0"/>
                </a:gradFill>
              </a:defRPr>
            </a:lvl8pPr>
          </a:lstStyle>
          <a:p>
            <a:pPr marL="259525" lvl="0" indent="-259525" algn="l" defTabSz="685693" rtl="0" eaLnBrk="1" latinLnBrk="0" hangingPunct="1">
              <a:lnSpc>
                <a:spcPct val="90000"/>
              </a:lnSpc>
              <a:spcBef>
                <a:spcPct val="20000"/>
              </a:spcBef>
              <a:buSzPct val="90000"/>
              <a:buFont typeface="Arial" pitchFamily="34" charset="0"/>
              <a:buChar char="•"/>
            </a:pPr>
            <a:r>
              <a:rPr lang="en-US" smtClean="0"/>
              <a:t>Click to edit Master text styles</a:t>
            </a:r>
          </a:p>
          <a:p>
            <a:pPr marL="259525" lvl="1" indent="-259525" algn="l" defTabSz="685693" rtl="0" eaLnBrk="1" latinLnBrk="0" hangingPunct="1">
              <a:lnSpc>
                <a:spcPct val="90000"/>
              </a:lnSpc>
              <a:spcBef>
                <a:spcPct val="20000"/>
              </a:spcBef>
              <a:buSzPct val="90000"/>
              <a:buFont typeface="Arial" pitchFamily="34" charset="0"/>
              <a:buChar char="•"/>
            </a:pPr>
            <a:r>
              <a:rPr lang="en-US" smtClean="0"/>
              <a:t>Second level</a:t>
            </a:r>
          </a:p>
          <a:p>
            <a:pPr marL="259525" lvl="2" indent="-259525" algn="l" defTabSz="685693" rtl="0" eaLnBrk="1" latinLnBrk="0" hangingPunct="1">
              <a:lnSpc>
                <a:spcPct val="90000"/>
              </a:lnSpc>
              <a:spcBef>
                <a:spcPct val="20000"/>
              </a:spcBef>
              <a:buSzPct val="90000"/>
              <a:buFont typeface="Arial" pitchFamily="34" charset="0"/>
              <a:buChar char="•"/>
            </a:pPr>
            <a:r>
              <a:rPr lang="en-US" smtClean="0"/>
              <a:t>Third level</a:t>
            </a:r>
          </a:p>
          <a:p>
            <a:pPr marL="259525" lvl="3" indent="-259525" algn="l" defTabSz="685693" rtl="0" eaLnBrk="1" latinLnBrk="0" hangingPunct="1">
              <a:lnSpc>
                <a:spcPct val="90000"/>
              </a:lnSpc>
              <a:spcBef>
                <a:spcPct val="20000"/>
              </a:spcBef>
              <a:buSzPct val="90000"/>
              <a:buFont typeface="Arial" pitchFamily="34" charset="0"/>
              <a:buChar char="•"/>
            </a:pPr>
            <a:r>
              <a:rPr lang="en-US" smtClean="0"/>
              <a:t>Fourth level</a:t>
            </a:r>
          </a:p>
          <a:p>
            <a:pPr marL="259525" lvl="4" indent="-259525" algn="l" defTabSz="68569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
        <p:nvSpPr>
          <p:cNvPr id="6" name="TextBox 5"/>
          <p:cNvSpPr txBox="1"/>
          <p:nvPr userDrawn="1"/>
        </p:nvSpPr>
        <p:spPr>
          <a:xfrm>
            <a:off x="2562135" y="4758681"/>
            <a:ext cx="3135473" cy="197362"/>
          </a:xfrm>
          <a:prstGeom prst="rect">
            <a:avLst/>
          </a:prstGeom>
          <a:noFill/>
        </p:spPr>
        <p:txBody>
          <a:bodyPr wrap="none" lIns="0" tIns="0" rIns="0" bIns="0" rtlCol="0">
            <a:spAutoFit/>
          </a:bodyPr>
          <a:lstStyle/>
          <a:p>
            <a:pPr marL="0" indent="0">
              <a:lnSpc>
                <a:spcPct val="90000"/>
              </a:lnSpc>
              <a:spcBef>
                <a:spcPct val="20000"/>
              </a:spcBef>
              <a:buSzPct val="80000"/>
              <a:buNone/>
            </a:pPr>
            <a:r>
              <a:rPr lang="en-US" sz="1400" dirty="0" smtClean="0">
                <a:solidFill>
                  <a:schemeClr val="bg2">
                    <a:lumMod val="75000"/>
                  </a:schemeClr>
                </a:solidFill>
              </a:rPr>
              <a:t>Microsoft Confidential</a:t>
            </a:r>
            <a:r>
              <a:rPr lang="en-US" sz="1400" baseline="0" dirty="0" smtClean="0">
                <a:solidFill>
                  <a:schemeClr val="bg2">
                    <a:lumMod val="75000"/>
                  </a:schemeClr>
                </a:solidFill>
              </a:rPr>
              <a:t> – NDA Required</a:t>
            </a:r>
            <a:endParaRPr lang="en-US" sz="1400" dirty="0">
              <a:solidFill>
                <a:schemeClr val="bg2">
                  <a:lumMod val="75000"/>
                </a:schemeClr>
              </a:solidFill>
            </a:endParaRPr>
          </a:p>
        </p:txBody>
      </p:sp>
    </p:spTree>
    <p:extLst>
      <p:ext uri="{BB962C8B-B14F-4D97-AF65-F5344CB8AC3E}">
        <p14:creationId xmlns:p14="http://schemas.microsoft.com/office/powerpoint/2010/main" val="40685806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5955" indent="-255955">
              <a:lnSpc>
                <a:spcPct val="90000"/>
              </a:lnSpc>
              <a:buSzPct val="80000"/>
              <a:buFont typeface="Arial" pitchFamily="34" charset="0"/>
              <a:buChar char="•"/>
              <a:defRPr sz="2400"/>
            </a:lvl1pPr>
            <a:lvl2pPr marL="470242" indent="-214287">
              <a:lnSpc>
                <a:spcPct val="90000"/>
              </a:lnSpc>
              <a:buSzPct val="80000"/>
              <a:buFont typeface="Arial" pitchFamily="34" charset="0"/>
              <a:buChar char="•"/>
              <a:defRPr sz="2100"/>
            </a:lvl2pPr>
            <a:lvl3pPr marL="685720" indent="-215478">
              <a:lnSpc>
                <a:spcPct val="90000"/>
              </a:lnSpc>
              <a:buSzPct val="80000"/>
              <a:buFont typeface="Arial" pitchFamily="34" charset="0"/>
              <a:buChar char="•"/>
              <a:defRPr sz="1800"/>
            </a:lvl3pPr>
            <a:lvl4pPr marL="1284534" indent="-169049">
              <a:lnSpc>
                <a:spcPct val="90000"/>
              </a:lnSpc>
              <a:buSzPct val="80000"/>
              <a:buFont typeface="Arial" pitchFamily="34" charset="0"/>
              <a:buChar char="•"/>
              <a:defRPr sz="1500"/>
            </a:lvl4pPr>
            <a:lvl5pPr marL="1458344" indent="-173809">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856" indent="-342856">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815" indent="-342856">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388" indent="-257146">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632" indent="-257146">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1681" indent="-257146">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5955" lvl="0" indent="-255955" algn="l" defTabSz="685693" rtl="0" eaLnBrk="1" latinLnBrk="0" hangingPunct="1">
              <a:lnSpc>
                <a:spcPct val="90000"/>
              </a:lnSpc>
              <a:spcBef>
                <a:spcPct val="20000"/>
              </a:spcBef>
              <a:buSzPct val="80000"/>
              <a:buFont typeface="Arial" pitchFamily="34" charset="0"/>
              <a:buChar char="•"/>
            </a:pPr>
            <a:r>
              <a:rPr lang="en-US" smtClean="0"/>
              <a:t>Click to edit Master text styles</a:t>
            </a:r>
          </a:p>
          <a:p>
            <a:pPr marL="255955" lvl="1" indent="-255955" algn="l" defTabSz="685693" rtl="0" eaLnBrk="1" latinLnBrk="0" hangingPunct="1">
              <a:lnSpc>
                <a:spcPct val="90000"/>
              </a:lnSpc>
              <a:spcBef>
                <a:spcPct val="20000"/>
              </a:spcBef>
              <a:buSzPct val="80000"/>
              <a:buFont typeface="Arial" pitchFamily="34" charset="0"/>
              <a:buChar char="•"/>
            </a:pPr>
            <a:r>
              <a:rPr lang="en-US" smtClean="0"/>
              <a:t>Second level</a:t>
            </a:r>
          </a:p>
          <a:p>
            <a:pPr marL="255955" lvl="2" indent="-255955" algn="l" defTabSz="685693" rtl="0" eaLnBrk="1" latinLnBrk="0" hangingPunct="1">
              <a:lnSpc>
                <a:spcPct val="90000"/>
              </a:lnSpc>
              <a:spcBef>
                <a:spcPct val="20000"/>
              </a:spcBef>
              <a:buSzPct val="80000"/>
              <a:buFont typeface="Arial" pitchFamily="34" charset="0"/>
              <a:buChar char="•"/>
            </a:pPr>
            <a:r>
              <a:rPr lang="en-US" smtClean="0"/>
              <a:t>Third level</a:t>
            </a:r>
          </a:p>
          <a:p>
            <a:pPr marL="255955" lvl="3" indent="-255955" algn="l" defTabSz="685693" rtl="0" eaLnBrk="1" latinLnBrk="0" hangingPunct="1">
              <a:lnSpc>
                <a:spcPct val="90000"/>
              </a:lnSpc>
              <a:spcBef>
                <a:spcPct val="20000"/>
              </a:spcBef>
              <a:buSzPct val="80000"/>
              <a:buFont typeface="Arial" pitchFamily="34" charset="0"/>
              <a:buChar char="•"/>
            </a:pPr>
            <a:r>
              <a:rPr lang="en-US" smtClean="0"/>
              <a:t>Fourth level</a:t>
            </a:r>
          </a:p>
          <a:p>
            <a:pPr marL="255955" lvl="4" indent="-255955" algn="l" defTabSz="685693"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
        <p:nvSpPr>
          <p:cNvPr id="6" name="TextBox 5"/>
          <p:cNvSpPr txBox="1"/>
          <p:nvPr userDrawn="1"/>
        </p:nvSpPr>
        <p:spPr>
          <a:xfrm>
            <a:off x="2562135" y="4758681"/>
            <a:ext cx="3135473" cy="197362"/>
          </a:xfrm>
          <a:prstGeom prst="rect">
            <a:avLst/>
          </a:prstGeom>
          <a:noFill/>
        </p:spPr>
        <p:txBody>
          <a:bodyPr wrap="none" lIns="0" tIns="0" rIns="0" bIns="0" rtlCol="0">
            <a:spAutoFit/>
          </a:bodyPr>
          <a:lstStyle/>
          <a:p>
            <a:pPr marL="0" indent="0">
              <a:lnSpc>
                <a:spcPct val="90000"/>
              </a:lnSpc>
              <a:spcBef>
                <a:spcPct val="20000"/>
              </a:spcBef>
              <a:buSzPct val="80000"/>
              <a:buNone/>
            </a:pPr>
            <a:r>
              <a:rPr lang="en-US" sz="1400" dirty="0" smtClean="0">
                <a:solidFill>
                  <a:schemeClr val="bg2">
                    <a:lumMod val="75000"/>
                  </a:schemeClr>
                </a:solidFill>
              </a:rPr>
              <a:t>Microsoft Confidential</a:t>
            </a:r>
            <a:r>
              <a:rPr lang="en-US" sz="1400" baseline="0" dirty="0" smtClean="0">
                <a:solidFill>
                  <a:schemeClr val="bg2">
                    <a:lumMod val="75000"/>
                  </a:schemeClr>
                </a:solidFill>
              </a:rPr>
              <a:t> – NDA Required</a:t>
            </a:r>
            <a:endParaRPr lang="en-US" sz="1400" dirty="0">
              <a:solidFill>
                <a:schemeClr val="bg2">
                  <a:lumMod val="75000"/>
                </a:schemeClr>
              </a:solidFill>
            </a:endParaRPr>
          </a:p>
        </p:txBody>
      </p:sp>
    </p:spTree>
    <p:extLst>
      <p:ext uri="{BB962C8B-B14F-4D97-AF65-F5344CB8AC3E}">
        <p14:creationId xmlns:p14="http://schemas.microsoft.com/office/powerpoint/2010/main" val="28917381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693"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673" indent="-257146">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146" indent="-257146">
              <a:spcBef>
                <a:spcPts val="0"/>
              </a:spcBef>
              <a:spcAft>
                <a:spcPts val="300"/>
              </a:spcAft>
              <a:buFont typeface="Arial" pitchFamily="34" charset="0"/>
              <a:buChar char="•"/>
              <a:defRPr/>
            </a:lvl5pPr>
            <a:lvl6pPr marL="775003" indent="-257146">
              <a:buFont typeface="Arial" pitchFamily="34" charset="0"/>
              <a:buChar char="•"/>
              <a:defRPr sz="1800">
                <a:gradFill>
                  <a:gsLst>
                    <a:gs pos="0">
                      <a:srgbClr val="595959"/>
                    </a:gs>
                    <a:gs pos="86000">
                      <a:srgbClr val="595959"/>
                    </a:gs>
                  </a:gsLst>
                  <a:lin ang="5400000" scaled="0"/>
                </a:gradFill>
              </a:defRPr>
            </a:lvl6pPr>
            <a:lvl7pPr marL="941676" indent="-169049">
              <a:defRPr>
                <a:gradFill>
                  <a:gsLst>
                    <a:gs pos="0">
                      <a:srgbClr val="595959"/>
                    </a:gs>
                    <a:gs pos="86000">
                      <a:srgbClr val="595959"/>
                    </a:gs>
                  </a:gsLst>
                  <a:lin ang="5400000" scaled="0"/>
                </a:gradFill>
              </a:defRPr>
            </a:lvl7pPr>
            <a:lvl8pPr marL="1115486" indent="-173809">
              <a:defRPr>
                <a:gradFill>
                  <a:gsLst>
                    <a:gs pos="0">
                      <a:srgbClr val="595959"/>
                    </a:gs>
                    <a:gs pos="86000">
                      <a:srgbClr val="595959"/>
                    </a:gs>
                  </a:gsLst>
                  <a:lin ang="5400000" scaled="0"/>
                </a:gradFill>
              </a:defRPr>
            </a:lvl8pPr>
          </a:lstStyle>
          <a:p>
            <a:pPr marL="259525" lvl="0" indent="-259525" algn="l" defTabSz="685693" rtl="0" eaLnBrk="1" latinLnBrk="0" hangingPunct="1">
              <a:lnSpc>
                <a:spcPct val="90000"/>
              </a:lnSpc>
              <a:spcBef>
                <a:spcPct val="20000"/>
              </a:spcBef>
              <a:buSzPct val="90000"/>
              <a:buFont typeface="Arial" pitchFamily="34" charset="0"/>
              <a:buChar char="•"/>
            </a:pPr>
            <a:r>
              <a:rPr lang="en-US" smtClean="0"/>
              <a:t>Click to edit Master text styles</a:t>
            </a:r>
          </a:p>
          <a:p>
            <a:pPr marL="259525" lvl="1" indent="-259525" algn="l" defTabSz="685693" rtl="0" eaLnBrk="1" latinLnBrk="0" hangingPunct="1">
              <a:lnSpc>
                <a:spcPct val="90000"/>
              </a:lnSpc>
              <a:spcBef>
                <a:spcPct val="20000"/>
              </a:spcBef>
              <a:buSzPct val="90000"/>
              <a:buFont typeface="Arial" pitchFamily="34" charset="0"/>
              <a:buChar char="•"/>
            </a:pPr>
            <a:r>
              <a:rPr lang="en-US" smtClean="0"/>
              <a:t>Second level</a:t>
            </a:r>
          </a:p>
          <a:p>
            <a:pPr marL="259525" lvl="2" indent="-259525" algn="l" defTabSz="685693" rtl="0" eaLnBrk="1" latinLnBrk="0" hangingPunct="1">
              <a:lnSpc>
                <a:spcPct val="90000"/>
              </a:lnSpc>
              <a:spcBef>
                <a:spcPct val="20000"/>
              </a:spcBef>
              <a:buSzPct val="90000"/>
              <a:buFont typeface="Arial" pitchFamily="34" charset="0"/>
              <a:buChar char="•"/>
            </a:pPr>
            <a:r>
              <a:rPr lang="en-US" smtClean="0"/>
              <a:t>Third level</a:t>
            </a:r>
          </a:p>
          <a:p>
            <a:pPr marL="259525" lvl="3" indent="-259525" algn="l" defTabSz="685693" rtl="0" eaLnBrk="1" latinLnBrk="0" hangingPunct="1">
              <a:lnSpc>
                <a:spcPct val="90000"/>
              </a:lnSpc>
              <a:spcBef>
                <a:spcPct val="20000"/>
              </a:spcBef>
              <a:buSzPct val="90000"/>
              <a:buFont typeface="Arial" pitchFamily="34" charset="0"/>
              <a:buChar char="•"/>
            </a:pPr>
            <a:r>
              <a:rPr lang="en-US" smtClean="0"/>
              <a:t>Fourth level</a:t>
            </a:r>
          </a:p>
          <a:p>
            <a:pPr marL="259525" lvl="4" indent="-259525" algn="l" defTabSz="68569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extLst>
      <p:ext uri="{BB962C8B-B14F-4D97-AF65-F5344CB8AC3E}">
        <p14:creationId xmlns:p14="http://schemas.microsoft.com/office/powerpoint/2010/main" val="152041212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6"/>
            <a:ext cx="4115872" cy="332399"/>
          </a:xfrm>
        </p:spPr>
        <p:txBody>
          <a:bodyPr anchor="b"/>
          <a:lstStyle>
            <a:lvl1pPr marL="0" indent="0">
              <a:lnSpc>
                <a:spcPct val="90000"/>
              </a:lnSpc>
              <a:spcBef>
                <a:spcPts val="0"/>
              </a:spcBef>
              <a:buNone/>
              <a:defRPr sz="2400" b="0">
                <a:latin typeface="Segoe UI Light" pitchFamily="34" charset="0"/>
              </a:defRPr>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386" indent="-302386">
              <a:buSzPct val="80000"/>
              <a:buFont typeface="Arial" pitchFamily="34" charset="0"/>
              <a:buChar char="•"/>
              <a:defRPr sz="2100"/>
            </a:lvl1pPr>
            <a:lvl2pPr marL="558335" indent="-241669">
              <a:buSzPct val="80000"/>
              <a:buFont typeface="Arial" pitchFamily="34" charset="0"/>
              <a:buChar char="•"/>
              <a:defRPr sz="2100"/>
            </a:lvl2pPr>
            <a:lvl3pPr marL="770245" indent="-211906" defTabSz="772627">
              <a:buSzPct val="80000"/>
              <a:buFont typeface="Arial" pitchFamily="34" charset="0"/>
              <a:buChar char="•"/>
              <a:defRPr sz="1800"/>
            </a:lvl3pPr>
            <a:lvl4pPr marL="988101" indent="-215478">
              <a:buSzPct val="80000"/>
              <a:buFont typeface="Arial" pitchFamily="34" charset="0"/>
              <a:buChar char="•"/>
              <a:defRPr sz="1500"/>
            </a:lvl4pPr>
            <a:lvl5pPr marL="1155963" indent="-167859">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6"/>
            <a:ext cx="4115872" cy="332399"/>
          </a:xfrm>
        </p:spPr>
        <p:txBody>
          <a:bodyPr anchor="b"/>
          <a:lstStyle>
            <a:lvl1pPr marL="0" indent="0">
              <a:lnSpc>
                <a:spcPct val="90000"/>
              </a:lnSpc>
              <a:spcBef>
                <a:spcPts val="0"/>
              </a:spcBef>
              <a:buNone/>
              <a:defRPr sz="2400" b="0">
                <a:latin typeface="Segoe UI Light" pitchFamily="34" charset="0"/>
              </a:defRPr>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216" indent="-22221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856" indent="-34285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814" indent="-257146">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770" indent="-257146">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483" indent="-257146">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770" indent="-257146">
              <a:defRPr sz="1200"/>
            </a:lvl6pPr>
            <a:lvl7pPr marL="1202392" indent="-214287">
              <a:defRPr sz="1200"/>
            </a:lvl7pPr>
            <a:lvl8pPr>
              <a:defRPr sz="1200"/>
            </a:lvl8pPr>
            <a:lvl9pPr>
              <a:defRPr sz="1200"/>
            </a:lvl9pPr>
          </a:lstStyle>
          <a:p>
            <a:pPr marL="302386" lvl="0" indent="-302386" algn="l" defTabSz="685693" rtl="0" eaLnBrk="1" latinLnBrk="0" hangingPunct="1">
              <a:lnSpc>
                <a:spcPct val="90000"/>
              </a:lnSpc>
              <a:spcBef>
                <a:spcPct val="20000"/>
              </a:spcBef>
              <a:buSzPct val="80000"/>
            </a:pPr>
            <a:r>
              <a:rPr lang="en-US" smtClean="0"/>
              <a:t>Click to edit Master text styles</a:t>
            </a:r>
          </a:p>
          <a:p>
            <a:pPr marL="302386" lvl="1" indent="-302386" algn="l" defTabSz="685693" rtl="0" eaLnBrk="1" latinLnBrk="0" hangingPunct="1">
              <a:lnSpc>
                <a:spcPct val="90000"/>
              </a:lnSpc>
              <a:spcBef>
                <a:spcPct val="20000"/>
              </a:spcBef>
              <a:buSzPct val="80000"/>
            </a:pPr>
            <a:r>
              <a:rPr lang="en-US" smtClean="0"/>
              <a:t>Second level</a:t>
            </a:r>
          </a:p>
          <a:p>
            <a:pPr marL="302386" lvl="2" indent="-302386" algn="l" defTabSz="685693" rtl="0" eaLnBrk="1" latinLnBrk="0" hangingPunct="1">
              <a:lnSpc>
                <a:spcPct val="90000"/>
              </a:lnSpc>
              <a:spcBef>
                <a:spcPct val="20000"/>
              </a:spcBef>
              <a:buSzPct val="80000"/>
            </a:pPr>
            <a:r>
              <a:rPr lang="en-US" smtClean="0"/>
              <a:t>Third level</a:t>
            </a:r>
          </a:p>
          <a:p>
            <a:pPr marL="302386" lvl="3" indent="-302386" algn="l" defTabSz="685693" rtl="0" eaLnBrk="1" latinLnBrk="0" hangingPunct="1">
              <a:lnSpc>
                <a:spcPct val="90000"/>
              </a:lnSpc>
              <a:spcBef>
                <a:spcPct val="20000"/>
              </a:spcBef>
              <a:buSzPct val="80000"/>
            </a:pPr>
            <a:r>
              <a:rPr lang="en-US" smtClean="0"/>
              <a:t>Fourth level</a:t>
            </a:r>
          </a:p>
          <a:p>
            <a:pPr marL="302386" lvl="4" indent="-302386" algn="l" defTabSz="685693"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
        <p:nvSpPr>
          <p:cNvPr id="8" name="TextBox 7"/>
          <p:cNvSpPr txBox="1"/>
          <p:nvPr userDrawn="1"/>
        </p:nvSpPr>
        <p:spPr>
          <a:xfrm>
            <a:off x="2562135" y="4758681"/>
            <a:ext cx="3135473" cy="197362"/>
          </a:xfrm>
          <a:prstGeom prst="rect">
            <a:avLst/>
          </a:prstGeom>
          <a:noFill/>
        </p:spPr>
        <p:txBody>
          <a:bodyPr wrap="none" lIns="0" tIns="0" rIns="0" bIns="0" rtlCol="0">
            <a:spAutoFit/>
          </a:bodyPr>
          <a:lstStyle/>
          <a:p>
            <a:pPr marL="0" indent="0">
              <a:lnSpc>
                <a:spcPct val="90000"/>
              </a:lnSpc>
              <a:spcBef>
                <a:spcPct val="20000"/>
              </a:spcBef>
              <a:buSzPct val="80000"/>
              <a:buNone/>
            </a:pPr>
            <a:r>
              <a:rPr lang="en-US" sz="1400" dirty="0" smtClean="0">
                <a:solidFill>
                  <a:schemeClr val="bg2">
                    <a:lumMod val="75000"/>
                  </a:schemeClr>
                </a:solidFill>
              </a:rPr>
              <a:t>Microsoft Confidential</a:t>
            </a:r>
            <a:r>
              <a:rPr lang="en-US" sz="1400" baseline="0" dirty="0" smtClean="0">
                <a:solidFill>
                  <a:schemeClr val="bg2">
                    <a:lumMod val="75000"/>
                  </a:schemeClr>
                </a:solidFill>
              </a:rPr>
              <a:t> – NDA Required</a:t>
            </a:r>
            <a:endParaRPr lang="en-US" sz="1400" dirty="0">
              <a:solidFill>
                <a:schemeClr val="bg2">
                  <a:lumMod val="75000"/>
                </a:schemeClr>
              </a:solidFill>
            </a:endParaRPr>
          </a:p>
        </p:txBody>
      </p:sp>
    </p:spTree>
    <p:extLst>
      <p:ext uri="{BB962C8B-B14F-4D97-AF65-F5344CB8AC3E}">
        <p14:creationId xmlns:p14="http://schemas.microsoft.com/office/powerpoint/2010/main" val="406711169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extLst>
      <p:ext uri="{BB962C8B-B14F-4D97-AF65-F5344CB8AC3E}">
        <p14:creationId xmlns:p14="http://schemas.microsoft.com/office/powerpoint/2010/main" val="382874981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extLst>
      <p:ext uri="{BB962C8B-B14F-4D97-AF65-F5344CB8AC3E}">
        <p14:creationId xmlns:p14="http://schemas.microsoft.com/office/powerpoint/2010/main" val="187146093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4" tIns="34273" rIns="68544" bIns="34273" numCol="1" spcCol="0" rtlCol="0" anchor="ctr" anchorCtr="0" compatLnSpc="1">
            <a:prstTxWarp prst="textNoShape">
              <a:avLst/>
            </a:prstTxWarp>
          </a:bodyPr>
          <a:lstStyle/>
          <a:p>
            <a:pPr algn="ctr" defTabSz="685261"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693"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2606032" y="2563252"/>
            <a:ext cx="5210341" cy="931409"/>
          </a:xfrm>
        </p:spPr>
        <p:txBody>
          <a:bodyPr lIns="137142" tIns="137142" anchor="ctr" anchorCtr="0"/>
          <a:lstStyle>
            <a:lvl1pPr marL="430956" indent="-428574">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693" rtl="0" eaLnBrk="1" latinLnBrk="0" hangingPunct="1">
              <a:lnSpc>
                <a:spcPct val="90000"/>
              </a:lnSpc>
              <a:spcBef>
                <a:spcPts val="0"/>
              </a:spcBef>
              <a:spcAft>
                <a:spcPts val="675"/>
              </a:spcAft>
              <a:buSzPct val="80000"/>
            </a:pPr>
            <a:r>
              <a:rPr lang="en-US" dirty="0" smtClean="0"/>
              <a:t>Click to edit Master text styles</a:t>
            </a:r>
          </a:p>
          <a:p>
            <a:pPr marL="2382" lvl="1" indent="0" algn="l" defTabSz="685693" rtl="0" eaLnBrk="1" latinLnBrk="0" hangingPunct="1">
              <a:lnSpc>
                <a:spcPct val="90000"/>
              </a:lnSpc>
              <a:spcBef>
                <a:spcPts val="0"/>
              </a:spcBef>
              <a:buSzPct val="80000"/>
              <a:buFont typeface="Arial" pitchFamily="34" charset="0"/>
              <a:buNone/>
            </a:pPr>
            <a:r>
              <a:rPr lang="en-US" dirty="0" smtClean="0"/>
              <a:t>Second level</a:t>
            </a:r>
          </a:p>
        </p:txBody>
      </p:sp>
      <p:sp>
        <p:nvSpPr>
          <p:cNvPr id="18" name="Freeform 105"/>
          <p:cNvSpPr>
            <a:spLocks/>
          </p:cNvSpPr>
          <p:nvPr userDrawn="1"/>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20" tIns="30860" rIns="61720" bIns="30860" numCol="1" anchor="t" anchorCtr="0" compatLnSpc="1">
            <a:prstTxWarp prst="textNoShape">
              <a:avLst/>
            </a:prstTxWarp>
          </a:bodyPr>
          <a:lstStyle/>
          <a:p>
            <a:pPr defTabSz="914134"/>
            <a:endParaRPr lang="en-US" sz="1200">
              <a:solidFill>
                <a:srgbClr val="292929"/>
              </a:solidFill>
            </a:endParaRPr>
          </a:p>
        </p:txBody>
      </p:sp>
    </p:spTree>
    <p:extLst>
      <p:ext uri="{BB962C8B-B14F-4D97-AF65-F5344CB8AC3E}">
        <p14:creationId xmlns:p14="http://schemas.microsoft.com/office/powerpoint/2010/main" val="128047581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5786545" y="1602037"/>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34"/>
              <a:endParaRPr lang="en-US">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34"/>
              <a:endParaRPr lang="en-US">
                <a:solidFill>
                  <a:srgbClr val="292929"/>
                </a:solidFill>
              </a:endParaRPr>
            </a:p>
          </p:txBody>
        </p:sp>
      </p:grpSp>
    </p:spTree>
    <p:extLst>
      <p:ext uri="{BB962C8B-B14F-4D97-AF65-F5344CB8AC3E}">
        <p14:creationId xmlns:p14="http://schemas.microsoft.com/office/powerpoint/2010/main" val="1524640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6220591"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pPr defTabSz="914134"/>
            <a:endParaRPr lang="en-US">
              <a:solidFill>
                <a:srgbClr val="292929"/>
              </a:solidFill>
            </a:endParaRPr>
          </a:p>
        </p:txBody>
      </p:sp>
    </p:spTree>
    <p:extLst>
      <p:ext uri="{BB962C8B-B14F-4D97-AF65-F5344CB8AC3E}">
        <p14:creationId xmlns:p14="http://schemas.microsoft.com/office/powerpoint/2010/main" val="114661958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5929973" y="1682204"/>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14134"/>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134"/>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14134"/>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14134"/>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14134"/>
              <a:endParaRPr lang="en-US" sz="1200">
                <a:solidFill>
                  <a:srgbClr val="292929"/>
                </a:solidFill>
              </a:endParaRPr>
            </a:p>
          </p:txBody>
        </p:sp>
      </p:grpSp>
    </p:spTree>
    <p:extLst>
      <p:ext uri="{BB962C8B-B14F-4D97-AF65-F5344CB8AC3E}">
        <p14:creationId xmlns:p14="http://schemas.microsoft.com/office/powerpoint/2010/main" val="38568170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20" tIns="30860" rIns="61720" bIns="30860" numCol="1" anchor="t" anchorCtr="0" compatLnSpc="1">
            <a:prstTxWarp prst="textNoShape">
              <a:avLst/>
            </a:prstTxWarp>
          </a:bodyPr>
          <a:lstStyle/>
          <a:p>
            <a:pPr defTabSz="914134"/>
            <a:endParaRPr lang="en-US" sz="1200">
              <a:solidFill>
                <a:srgbClr val="292929"/>
              </a:solidFill>
            </a:endParaRPr>
          </a:p>
        </p:txBody>
      </p:sp>
    </p:spTree>
    <p:extLst>
      <p:ext uri="{BB962C8B-B14F-4D97-AF65-F5344CB8AC3E}">
        <p14:creationId xmlns:p14="http://schemas.microsoft.com/office/powerpoint/2010/main" val="80316521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6663810"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34"/>
              <a:endParaRPr lang="en-US">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34"/>
              <a:endParaRPr lang="en-US">
                <a:solidFill>
                  <a:srgbClr val="292929"/>
                </a:solidFill>
              </a:endParaRPr>
            </a:p>
          </p:txBody>
        </p:sp>
      </p:grpSp>
    </p:spTree>
    <p:extLst>
      <p:ext uri="{BB962C8B-B14F-4D97-AF65-F5344CB8AC3E}">
        <p14:creationId xmlns:p14="http://schemas.microsoft.com/office/powerpoint/2010/main" val="101881843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2600759"/>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42"/>
            <a:ext cx="1880410" cy="218515"/>
          </a:xfrm>
          <a:prstGeom prst="rect">
            <a:avLst/>
          </a:prstGeom>
        </p:spPr>
      </p:pic>
    </p:spTree>
    <p:extLst>
      <p:ext uri="{BB962C8B-B14F-4D97-AF65-F5344CB8AC3E}">
        <p14:creationId xmlns:p14="http://schemas.microsoft.com/office/powerpoint/2010/main" val="286502186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5955" indent="-255955">
              <a:lnSpc>
                <a:spcPct val="90000"/>
              </a:lnSpc>
              <a:buSzPct val="80000"/>
              <a:buFont typeface="Arial" pitchFamily="34" charset="0"/>
              <a:buChar char="•"/>
              <a:defRPr sz="2400"/>
            </a:lvl1pPr>
            <a:lvl2pPr marL="470242" indent="-214287">
              <a:lnSpc>
                <a:spcPct val="90000"/>
              </a:lnSpc>
              <a:buSzPct val="80000"/>
              <a:buFont typeface="Arial" pitchFamily="34" charset="0"/>
              <a:buChar char="•"/>
              <a:defRPr sz="2100"/>
            </a:lvl2pPr>
            <a:lvl3pPr marL="685720" indent="-215478">
              <a:lnSpc>
                <a:spcPct val="90000"/>
              </a:lnSpc>
              <a:buSzPct val="80000"/>
              <a:buFont typeface="Arial" pitchFamily="34" charset="0"/>
              <a:buChar char="•"/>
              <a:defRPr sz="1800"/>
            </a:lvl3pPr>
            <a:lvl4pPr marL="1284534" indent="-169049">
              <a:lnSpc>
                <a:spcPct val="90000"/>
              </a:lnSpc>
              <a:buSzPct val="80000"/>
              <a:buFont typeface="Arial" pitchFamily="34" charset="0"/>
              <a:buChar char="•"/>
              <a:defRPr sz="1500"/>
            </a:lvl4pPr>
            <a:lvl5pPr marL="1458344" indent="-173809">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856" indent="-342856">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815" indent="-342856">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388" indent="-257146">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632" indent="-257146">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1681" indent="-257146">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5955" lvl="0" indent="-255955" algn="l" defTabSz="685693" rtl="0" eaLnBrk="1" latinLnBrk="0" hangingPunct="1">
              <a:lnSpc>
                <a:spcPct val="90000"/>
              </a:lnSpc>
              <a:spcBef>
                <a:spcPct val="20000"/>
              </a:spcBef>
              <a:buSzPct val="80000"/>
              <a:buFont typeface="Arial" pitchFamily="34" charset="0"/>
              <a:buChar char="•"/>
            </a:pPr>
            <a:r>
              <a:rPr lang="en-US" smtClean="0"/>
              <a:t>Click to edit Master text styles</a:t>
            </a:r>
          </a:p>
          <a:p>
            <a:pPr marL="255955" lvl="1" indent="-255955" algn="l" defTabSz="685693" rtl="0" eaLnBrk="1" latinLnBrk="0" hangingPunct="1">
              <a:lnSpc>
                <a:spcPct val="90000"/>
              </a:lnSpc>
              <a:spcBef>
                <a:spcPct val="20000"/>
              </a:spcBef>
              <a:buSzPct val="80000"/>
              <a:buFont typeface="Arial" pitchFamily="34" charset="0"/>
              <a:buChar char="•"/>
            </a:pPr>
            <a:r>
              <a:rPr lang="en-US" smtClean="0"/>
              <a:t>Second level</a:t>
            </a:r>
          </a:p>
          <a:p>
            <a:pPr marL="255955" lvl="2" indent="-255955" algn="l" defTabSz="685693" rtl="0" eaLnBrk="1" latinLnBrk="0" hangingPunct="1">
              <a:lnSpc>
                <a:spcPct val="90000"/>
              </a:lnSpc>
              <a:spcBef>
                <a:spcPct val="20000"/>
              </a:spcBef>
              <a:buSzPct val="80000"/>
              <a:buFont typeface="Arial" pitchFamily="34" charset="0"/>
              <a:buChar char="•"/>
            </a:pPr>
            <a:r>
              <a:rPr lang="en-US" smtClean="0"/>
              <a:t>Third level</a:t>
            </a:r>
          </a:p>
          <a:p>
            <a:pPr marL="255955" lvl="3" indent="-255955" algn="l" defTabSz="685693" rtl="0" eaLnBrk="1" latinLnBrk="0" hangingPunct="1">
              <a:lnSpc>
                <a:spcPct val="90000"/>
              </a:lnSpc>
              <a:spcBef>
                <a:spcPct val="20000"/>
              </a:spcBef>
              <a:buSzPct val="80000"/>
              <a:buFont typeface="Arial" pitchFamily="34" charset="0"/>
              <a:buChar char="•"/>
            </a:pPr>
            <a:r>
              <a:rPr lang="en-US" smtClean="0"/>
              <a:t>Fourth level</a:t>
            </a:r>
          </a:p>
          <a:p>
            <a:pPr marL="255955" lvl="4" indent="-255955" algn="l" defTabSz="685693"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60" tIns="34280" rIns="68560" bIns="34280" numCol="1" anchor="t" anchorCtr="0" compatLnSpc="1">
            <a:prstTxWarp prst="textNoShape">
              <a:avLst/>
            </a:prstTxWarp>
            <a:spAutoFit/>
          </a:bodyPr>
          <a:lstStyle/>
          <a:p>
            <a:pPr algn="ctr" defTabSz="685495"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2011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495"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371881745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384673" y="2169535"/>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69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384673" y="3257556"/>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693"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494"/>
            <a:ext cx="1197051" cy="201275"/>
          </a:xfrm>
          <a:prstGeom prst="rect">
            <a:avLst/>
          </a:prstGeom>
          <a:noFill/>
          <a:ln>
            <a:noFill/>
          </a:ln>
        </p:spPr>
      </p:pic>
      <p:pic>
        <p:nvPicPr>
          <p:cNvPr id="7" name="Picture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151584673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37" indent="-345237">
              <a:buClr>
                <a:srgbClr val="FFFFFF"/>
              </a:buClr>
              <a:buSzPct val="70000"/>
              <a:buFontTx/>
              <a:buBlip>
                <a:blip r:embed="rId2"/>
              </a:buBlip>
              <a:defRPr>
                <a:gradFill>
                  <a:gsLst>
                    <a:gs pos="0">
                      <a:srgbClr val="FFFFFF"/>
                    </a:gs>
                    <a:gs pos="86000">
                      <a:srgbClr val="FFFFFF"/>
                    </a:gs>
                  </a:gsLst>
                  <a:lin ang="5400000" scaled="0"/>
                </a:gradFill>
              </a:defRPr>
            </a:lvl1pPr>
            <a:lvl2pPr marL="641672" indent="-296434">
              <a:buClr>
                <a:srgbClr val="FFFFFF"/>
              </a:buClr>
              <a:buSzPct val="70000"/>
              <a:buFontTx/>
              <a:buBlip>
                <a:blip r:embed="rId2"/>
              </a:buBlip>
              <a:defRPr>
                <a:gradFill>
                  <a:gsLst>
                    <a:gs pos="0">
                      <a:srgbClr val="FFFFFF"/>
                    </a:gs>
                    <a:gs pos="86000">
                      <a:srgbClr val="FFFFFF"/>
                    </a:gs>
                  </a:gsLst>
                  <a:lin ang="5400000" scaled="0"/>
                </a:gradFill>
              </a:defRPr>
            </a:lvl2pPr>
            <a:lvl3pPr marL="944058" indent="-302386">
              <a:buClr>
                <a:srgbClr val="FFFFFF"/>
              </a:buClr>
              <a:buSzPct val="70000"/>
              <a:buFontTx/>
              <a:buBlip>
                <a:blip r:embed="rId2"/>
              </a:buBlip>
              <a:defRPr>
                <a:gradFill>
                  <a:gsLst>
                    <a:gs pos="0">
                      <a:srgbClr val="FFFFFF"/>
                    </a:gs>
                    <a:gs pos="86000">
                      <a:srgbClr val="FFFFFF"/>
                    </a:gs>
                  </a:gsLst>
                  <a:lin ang="5400000" scaled="0"/>
                </a:gradFill>
              </a:defRPr>
            </a:lvl3pPr>
            <a:lvl4pPr marL="1203577" indent="-259525">
              <a:buClr>
                <a:srgbClr val="FFFFFF"/>
              </a:buClr>
              <a:buSzPct val="70000"/>
              <a:buFontTx/>
              <a:buBlip>
                <a:blip r:embed="rId2"/>
              </a:buBlip>
              <a:defRPr>
                <a:gradFill>
                  <a:gsLst>
                    <a:gs pos="0">
                      <a:srgbClr val="FFFFFF"/>
                    </a:gs>
                    <a:gs pos="86000">
                      <a:srgbClr val="FFFFFF"/>
                    </a:gs>
                  </a:gsLst>
                  <a:lin ang="5400000" scaled="0"/>
                </a:gradFill>
              </a:defRPr>
            </a:lvl4pPr>
            <a:lvl5pPr marL="1455967" indent="-252383">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32345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37" indent="-345237">
              <a:buClr>
                <a:srgbClr val="FFFFFF"/>
              </a:buClr>
              <a:buSzPct val="70000"/>
              <a:buFontTx/>
              <a:buBlip>
                <a:blip r:embed="rId2"/>
              </a:buBlip>
              <a:defRPr>
                <a:gradFill>
                  <a:gsLst>
                    <a:gs pos="0">
                      <a:srgbClr val="FFFFFF"/>
                    </a:gs>
                    <a:gs pos="86000">
                      <a:srgbClr val="FFFFFF"/>
                    </a:gs>
                  </a:gsLst>
                  <a:lin ang="5400000" scaled="0"/>
                </a:gradFill>
              </a:defRPr>
            </a:lvl1pPr>
            <a:lvl2pPr marL="641672" indent="-296434">
              <a:buClr>
                <a:srgbClr val="FFFFFF"/>
              </a:buClr>
              <a:buSzPct val="70000"/>
              <a:buFontTx/>
              <a:buBlip>
                <a:blip r:embed="rId2"/>
              </a:buBlip>
              <a:defRPr>
                <a:gradFill>
                  <a:gsLst>
                    <a:gs pos="0">
                      <a:srgbClr val="FFFFFF"/>
                    </a:gs>
                    <a:gs pos="86000">
                      <a:srgbClr val="FFFFFF"/>
                    </a:gs>
                  </a:gsLst>
                  <a:lin ang="5400000" scaled="0"/>
                </a:gradFill>
              </a:defRPr>
            </a:lvl2pPr>
            <a:lvl3pPr marL="944058" indent="-302386">
              <a:buClr>
                <a:srgbClr val="FFFFFF"/>
              </a:buClr>
              <a:buSzPct val="70000"/>
              <a:buFontTx/>
              <a:buBlip>
                <a:blip r:embed="rId2"/>
              </a:buBlip>
              <a:defRPr>
                <a:gradFill>
                  <a:gsLst>
                    <a:gs pos="0">
                      <a:srgbClr val="FFFFFF"/>
                    </a:gs>
                    <a:gs pos="86000">
                      <a:srgbClr val="FFFFFF"/>
                    </a:gs>
                  </a:gsLst>
                  <a:lin ang="5400000" scaled="0"/>
                </a:gradFill>
              </a:defRPr>
            </a:lvl3pPr>
            <a:lvl4pPr marL="1203577" indent="-259525">
              <a:buClr>
                <a:srgbClr val="FFFFFF"/>
              </a:buClr>
              <a:buSzPct val="70000"/>
              <a:buFontTx/>
              <a:buBlip>
                <a:blip r:embed="rId2"/>
              </a:buBlip>
              <a:defRPr>
                <a:gradFill>
                  <a:gsLst>
                    <a:gs pos="0">
                      <a:srgbClr val="FFFFFF"/>
                    </a:gs>
                    <a:gs pos="86000">
                      <a:srgbClr val="FFFFFF"/>
                    </a:gs>
                  </a:gsLst>
                  <a:lin ang="5400000" scaled="0"/>
                </a:gradFill>
              </a:defRPr>
            </a:lvl4pPr>
            <a:lvl5pPr marL="1455967" indent="-252383">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81" tIns="57137" rIns="114281" bIns="5713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67239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59"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60" y="3459279"/>
            <a:ext cx="4091815" cy="858697"/>
          </a:xfrm>
        </p:spPr>
        <p:txBody>
          <a:bodyPr/>
          <a:lstStyle>
            <a:lvl1pPr marL="0" indent="0">
              <a:buFont typeface="Arial" pitchFamily="34" charset="0"/>
              <a:buNone/>
              <a:defRPr sz="1800">
                <a:solidFill>
                  <a:schemeClr val="bg1">
                    <a:alpha val="98000"/>
                  </a:schemeClr>
                </a:solidFill>
                <a:latin typeface="+mj-lt"/>
              </a:defRPr>
            </a:lvl1pPr>
            <a:lvl2pPr marL="344983" indent="0">
              <a:buFont typeface="Arial" pitchFamily="34" charset="0"/>
              <a:buNone/>
              <a:defRPr/>
            </a:lvl2pPr>
            <a:lvl3pPr marL="641213" indent="0">
              <a:buFont typeface="Arial" pitchFamily="34" charset="0"/>
              <a:buNone/>
              <a:defRPr/>
            </a:lvl3pPr>
            <a:lvl4pPr marL="943395" indent="0">
              <a:buFont typeface="Arial" pitchFamily="34" charset="0"/>
              <a:buNone/>
              <a:defRPr/>
            </a:lvl4pPr>
            <a:lvl5pPr marL="1202726"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412374728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3395" indent="-30218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2726" indent="-259338">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4942" indent="-25220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351018676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208"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316" indent="-256967">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6967" indent="-256967">
              <a:spcBef>
                <a:spcPts val="0"/>
              </a:spcBef>
              <a:spcAft>
                <a:spcPts val="300"/>
              </a:spcAft>
              <a:buFont typeface="Arial" pitchFamily="34" charset="0"/>
              <a:buChar char="•"/>
              <a:defRPr/>
            </a:lvl5pPr>
            <a:lvl6pPr marL="774458" indent="-256967">
              <a:buFont typeface="Arial" pitchFamily="34" charset="0"/>
              <a:buChar char="•"/>
              <a:defRPr sz="1800">
                <a:gradFill>
                  <a:gsLst>
                    <a:gs pos="0">
                      <a:srgbClr val="595959"/>
                    </a:gs>
                    <a:gs pos="86000">
                      <a:srgbClr val="595959"/>
                    </a:gs>
                  </a:gsLst>
                  <a:lin ang="5400000" scaled="0"/>
                </a:gradFill>
              </a:defRPr>
            </a:lvl6pPr>
            <a:lvl7pPr marL="941012" indent="-168930">
              <a:defRPr>
                <a:gradFill>
                  <a:gsLst>
                    <a:gs pos="0">
                      <a:srgbClr val="595959"/>
                    </a:gs>
                    <a:gs pos="86000">
                      <a:srgbClr val="595959"/>
                    </a:gs>
                  </a:gsLst>
                  <a:lin ang="5400000" scaled="0"/>
                </a:gradFill>
              </a:defRPr>
            </a:lvl7pPr>
            <a:lvl8pPr marL="1114696" indent="-173682">
              <a:defRPr>
                <a:gradFill>
                  <a:gsLst>
                    <a:gs pos="0">
                      <a:srgbClr val="595959"/>
                    </a:gs>
                    <a:gs pos="86000">
                      <a:srgbClr val="595959"/>
                    </a:gs>
                  </a:gsLst>
                  <a:lin ang="5400000" scaled="0"/>
                </a:gradFill>
              </a:defRPr>
            </a:lvl8pPr>
          </a:lstStyle>
          <a:p>
            <a:pPr marL="259338" lvl="0" indent="-259338" algn="l" defTabSz="685208" rtl="0" eaLnBrk="1" latinLnBrk="0" hangingPunct="1">
              <a:lnSpc>
                <a:spcPct val="90000"/>
              </a:lnSpc>
              <a:spcBef>
                <a:spcPct val="20000"/>
              </a:spcBef>
              <a:buSzPct val="90000"/>
              <a:buFont typeface="Arial" pitchFamily="34" charset="0"/>
              <a:buChar char="•"/>
            </a:pPr>
            <a:r>
              <a:rPr lang="en-US" smtClean="0"/>
              <a:t>Click to edit Master text styles</a:t>
            </a:r>
          </a:p>
          <a:p>
            <a:pPr marL="259338" lvl="1" indent="-259338" algn="l" defTabSz="685208" rtl="0" eaLnBrk="1" latinLnBrk="0" hangingPunct="1">
              <a:lnSpc>
                <a:spcPct val="90000"/>
              </a:lnSpc>
              <a:spcBef>
                <a:spcPct val="20000"/>
              </a:spcBef>
              <a:buSzPct val="90000"/>
              <a:buFont typeface="Arial" pitchFamily="34" charset="0"/>
              <a:buChar char="•"/>
            </a:pPr>
            <a:r>
              <a:rPr lang="en-US" smtClean="0"/>
              <a:t>Second level</a:t>
            </a:r>
          </a:p>
          <a:p>
            <a:pPr marL="259338" lvl="2" indent="-259338" algn="l" defTabSz="685208" rtl="0" eaLnBrk="1" latinLnBrk="0" hangingPunct="1">
              <a:lnSpc>
                <a:spcPct val="90000"/>
              </a:lnSpc>
              <a:spcBef>
                <a:spcPct val="20000"/>
              </a:spcBef>
              <a:buSzPct val="90000"/>
              <a:buFont typeface="Arial" pitchFamily="34" charset="0"/>
              <a:buChar char="•"/>
            </a:pPr>
            <a:r>
              <a:rPr lang="en-US" smtClean="0"/>
              <a:t>Third level</a:t>
            </a:r>
          </a:p>
          <a:p>
            <a:pPr marL="259338" lvl="3" indent="-259338" algn="l" defTabSz="685208" rtl="0" eaLnBrk="1" latinLnBrk="0" hangingPunct="1">
              <a:lnSpc>
                <a:spcPct val="90000"/>
              </a:lnSpc>
              <a:spcBef>
                <a:spcPct val="20000"/>
              </a:spcBef>
              <a:buSzPct val="90000"/>
              <a:buFont typeface="Arial" pitchFamily="34" charset="0"/>
              <a:buChar char="•"/>
            </a:pPr>
            <a:r>
              <a:rPr lang="en-US" smtClean="0"/>
              <a:t>Fourth level</a:t>
            </a:r>
          </a:p>
          <a:p>
            <a:pPr marL="259338" lvl="4" indent="-259338" algn="l" defTabSz="685208"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199785554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5777" indent="-255777">
              <a:lnSpc>
                <a:spcPct val="90000"/>
              </a:lnSpc>
              <a:buSzPct val="80000"/>
              <a:buFont typeface="Arial" pitchFamily="34" charset="0"/>
              <a:buChar char="•"/>
              <a:defRPr sz="2400"/>
            </a:lvl1pPr>
            <a:lvl2pPr marL="469911" indent="-214134">
              <a:lnSpc>
                <a:spcPct val="90000"/>
              </a:lnSpc>
              <a:buSzPct val="80000"/>
              <a:buFont typeface="Arial" pitchFamily="34" charset="0"/>
              <a:buChar char="•"/>
              <a:defRPr sz="2100"/>
            </a:lvl2pPr>
            <a:lvl3pPr marL="685235" indent="-215325">
              <a:lnSpc>
                <a:spcPct val="90000"/>
              </a:lnSpc>
              <a:buSzPct val="80000"/>
              <a:buFont typeface="Arial" pitchFamily="34" charset="0"/>
              <a:buChar char="•"/>
              <a:defRPr sz="1800"/>
            </a:lvl3pPr>
            <a:lvl4pPr marL="1283616" indent="-168930">
              <a:lnSpc>
                <a:spcPct val="90000"/>
              </a:lnSpc>
              <a:buSzPct val="80000"/>
              <a:buFont typeface="Arial" pitchFamily="34" charset="0"/>
              <a:buChar char="•"/>
              <a:defRPr sz="1500"/>
            </a:lvl4pPr>
            <a:lvl5pPr marL="1457315" indent="-173682">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601" indent="-342601">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390" indent="-342601">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6878" indent="-256967">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1663" indent="-256967">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0587" indent="-256967">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5777" lvl="0" indent="-255777" algn="l" defTabSz="685208" rtl="0" eaLnBrk="1" latinLnBrk="0" hangingPunct="1">
              <a:lnSpc>
                <a:spcPct val="90000"/>
              </a:lnSpc>
              <a:spcBef>
                <a:spcPct val="20000"/>
              </a:spcBef>
              <a:buSzPct val="80000"/>
              <a:buFont typeface="Arial" pitchFamily="34" charset="0"/>
              <a:buChar char="•"/>
            </a:pPr>
            <a:r>
              <a:rPr lang="en-US" smtClean="0"/>
              <a:t>Click to edit Master text styles</a:t>
            </a:r>
          </a:p>
          <a:p>
            <a:pPr marL="255777" lvl="1" indent="-255777" algn="l" defTabSz="685208" rtl="0" eaLnBrk="1" latinLnBrk="0" hangingPunct="1">
              <a:lnSpc>
                <a:spcPct val="90000"/>
              </a:lnSpc>
              <a:spcBef>
                <a:spcPct val="20000"/>
              </a:spcBef>
              <a:buSzPct val="80000"/>
              <a:buFont typeface="Arial" pitchFamily="34" charset="0"/>
              <a:buChar char="•"/>
            </a:pPr>
            <a:r>
              <a:rPr lang="en-US" smtClean="0"/>
              <a:t>Second level</a:t>
            </a:r>
          </a:p>
          <a:p>
            <a:pPr marL="255777" lvl="2" indent="-255777" algn="l" defTabSz="685208" rtl="0" eaLnBrk="1" latinLnBrk="0" hangingPunct="1">
              <a:lnSpc>
                <a:spcPct val="90000"/>
              </a:lnSpc>
              <a:spcBef>
                <a:spcPct val="20000"/>
              </a:spcBef>
              <a:buSzPct val="80000"/>
              <a:buFont typeface="Arial" pitchFamily="34" charset="0"/>
              <a:buChar char="•"/>
            </a:pPr>
            <a:r>
              <a:rPr lang="en-US" smtClean="0"/>
              <a:t>Third level</a:t>
            </a:r>
          </a:p>
          <a:p>
            <a:pPr marL="255777" lvl="3" indent="-255777" algn="l" defTabSz="685208" rtl="0" eaLnBrk="1" latinLnBrk="0" hangingPunct="1">
              <a:lnSpc>
                <a:spcPct val="90000"/>
              </a:lnSpc>
              <a:spcBef>
                <a:spcPct val="20000"/>
              </a:spcBef>
              <a:buSzPct val="80000"/>
              <a:buFont typeface="Arial" pitchFamily="34" charset="0"/>
              <a:buChar char="•"/>
            </a:pPr>
            <a:r>
              <a:rPr lang="en-US" smtClean="0"/>
              <a:t>Fourth level</a:t>
            </a:r>
          </a:p>
          <a:p>
            <a:pPr marL="255777" lvl="4" indent="-255777" algn="l" defTabSz="685208"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279344335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73"/>
            <a:ext cx="4115872" cy="332399"/>
          </a:xfrm>
        </p:spPr>
        <p:txBody>
          <a:bodyPr anchor="b"/>
          <a:lstStyle>
            <a:lvl1pPr marL="0" indent="0">
              <a:lnSpc>
                <a:spcPct val="90000"/>
              </a:lnSpc>
              <a:spcBef>
                <a:spcPts val="0"/>
              </a:spcBef>
              <a:buNone/>
              <a:defRPr sz="2400" b="0">
                <a:latin typeface="Segoe UI Light" pitchFamily="34" charset="0"/>
              </a:defRPr>
            </a:lvl1pPr>
            <a:lvl2pPr marL="342589" indent="0">
              <a:buNone/>
              <a:defRPr sz="1500" b="1"/>
            </a:lvl2pPr>
            <a:lvl3pPr marL="685208" indent="0">
              <a:buNone/>
              <a:defRPr sz="1400" b="1"/>
            </a:lvl3pPr>
            <a:lvl4pPr marL="1027807" indent="0">
              <a:buNone/>
              <a:defRPr sz="1200" b="1"/>
            </a:lvl4pPr>
            <a:lvl5pPr marL="1370417" indent="0">
              <a:buNone/>
              <a:defRPr sz="1200" b="1"/>
            </a:lvl5pPr>
            <a:lvl6pPr marL="1713006" indent="0">
              <a:buNone/>
              <a:defRPr sz="1200" b="1"/>
            </a:lvl6pPr>
            <a:lvl7pPr marL="2055621" indent="0">
              <a:buNone/>
              <a:defRPr sz="1200" b="1"/>
            </a:lvl7pPr>
            <a:lvl8pPr marL="2398224" indent="0">
              <a:buNone/>
              <a:defRPr sz="1200" b="1"/>
            </a:lvl8pPr>
            <a:lvl9pPr marL="27408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182" indent="-302182">
              <a:buSzPct val="80000"/>
              <a:buFont typeface="Arial" pitchFamily="34" charset="0"/>
              <a:buChar char="•"/>
              <a:defRPr sz="2100"/>
            </a:lvl1pPr>
            <a:lvl2pPr marL="557927" indent="-241499">
              <a:buSzPct val="80000"/>
              <a:buFont typeface="Arial" pitchFamily="34" charset="0"/>
              <a:buChar char="•"/>
              <a:defRPr sz="2100"/>
            </a:lvl2pPr>
            <a:lvl3pPr marL="769701" indent="-211753" defTabSz="772069">
              <a:buSzPct val="80000"/>
              <a:buFont typeface="Arial" pitchFamily="34" charset="0"/>
              <a:buChar char="•"/>
              <a:defRPr sz="1800"/>
            </a:lvl3pPr>
            <a:lvl4pPr marL="987398" indent="-215325">
              <a:buSzPct val="80000"/>
              <a:buFont typeface="Arial" pitchFamily="34" charset="0"/>
              <a:buChar char="•"/>
              <a:defRPr sz="1500"/>
            </a:lvl4pPr>
            <a:lvl5pPr marL="1155146" indent="-167740">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73"/>
            <a:ext cx="4115872" cy="332399"/>
          </a:xfrm>
        </p:spPr>
        <p:txBody>
          <a:bodyPr anchor="b"/>
          <a:lstStyle>
            <a:lvl1pPr marL="0" indent="0">
              <a:lnSpc>
                <a:spcPct val="90000"/>
              </a:lnSpc>
              <a:spcBef>
                <a:spcPts val="0"/>
              </a:spcBef>
              <a:buNone/>
              <a:defRPr sz="2400" b="0">
                <a:latin typeface="Segoe UI Light" pitchFamily="34" charset="0"/>
              </a:defRPr>
            </a:lvl1pPr>
            <a:lvl2pPr marL="342589" indent="0">
              <a:buNone/>
              <a:defRPr sz="1500" b="1"/>
            </a:lvl2pPr>
            <a:lvl3pPr marL="685208" indent="0">
              <a:buNone/>
              <a:defRPr sz="1400" b="1"/>
            </a:lvl3pPr>
            <a:lvl4pPr marL="1027807" indent="0">
              <a:buNone/>
              <a:defRPr sz="1200" b="1"/>
            </a:lvl4pPr>
            <a:lvl5pPr marL="1370417" indent="0">
              <a:buNone/>
              <a:defRPr sz="1200" b="1"/>
            </a:lvl5pPr>
            <a:lvl6pPr marL="1713006" indent="0">
              <a:buNone/>
              <a:defRPr sz="1200" b="1"/>
            </a:lvl6pPr>
            <a:lvl7pPr marL="2055621" indent="0">
              <a:buNone/>
              <a:defRPr sz="1200" b="1"/>
            </a:lvl7pPr>
            <a:lvl8pPr marL="2398224" indent="0">
              <a:buNone/>
              <a:defRPr sz="1200" b="1"/>
            </a:lvl8pPr>
            <a:lvl9pPr marL="27408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063" indent="-222063">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601" indent="-342601">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406" indent="-256967">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039" indent="-256967">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4905" indent="-256967">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039" indent="-256967">
              <a:defRPr sz="1200"/>
            </a:lvl6pPr>
            <a:lvl7pPr marL="1201542" indent="-214134">
              <a:defRPr sz="1200"/>
            </a:lvl7pPr>
            <a:lvl8pPr>
              <a:defRPr sz="1200"/>
            </a:lvl8pPr>
            <a:lvl9pPr>
              <a:defRPr sz="1200"/>
            </a:lvl9pPr>
          </a:lstStyle>
          <a:p>
            <a:pPr marL="302182" lvl="0" indent="-302182" algn="l" defTabSz="685208" rtl="0" eaLnBrk="1" latinLnBrk="0" hangingPunct="1">
              <a:lnSpc>
                <a:spcPct val="90000"/>
              </a:lnSpc>
              <a:spcBef>
                <a:spcPct val="20000"/>
              </a:spcBef>
              <a:buSzPct val="80000"/>
            </a:pPr>
            <a:r>
              <a:rPr lang="en-US" smtClean="0"/>
              <a:t>Click to edit Master text styles</a:t>
            </a:r>
          </a:p>
          <a:p>
            <a:pPr marL="302182" lvl="1" indent="-302182" algn="l" defTabSz="685208" rtl="0" eaLnBrk="1" latinLnBrk="0" hangingPunct="1">
              <a:lnSpc>
                <a:spcPct val="90000"/>
              </a:lnSpc>
              <a:spcBef>
                <a:spcPct val="20000"/>
              </a:spcBef>
              <a:buSzPct val="80000"/>
            </a:pPr>
            <a:r>
              <a:rPr lang="en-US" smtClean="0"/>
              <a:t>Second level</a:t>
            </a:r>
          </a:p>
          <a:p>
            <a:pPr marL="302182" lvl="2" indent="-302182" algn="l" defTabSz="685208" rtl="0" eaLnBrk="1" latinLnBrk="0" hangingPunct="1">
              <a:lnSpc>
                <a:spcPct val="90000"/>
              </a:lnSpc>
              <a:spcBef>
                <a:spcPct val="20000"/>
              </a:spcBef>
              <a:buSzPct val="80000"/>
            </a:pPr>
            <a:r>
              <a:rPr lang="en-US" smtClean="0"/>
              <a:t>Third level</a:t>
            </a:r>
          </a:p>
          <a:p>
            <a:pPr marL="302182" lvl="3" indent="-302182" algn="l" defTabSz="685208" rtl="0" eaLnBrk="1" latinLnBrk="0" hangingPunct="1">
              <a:lnSpc>
                <a:spcPct val="90000"/>
              </a:lnSpc>
              <a:spcBef>
                <a:spcPct val="20000"/>
              </a:spcBef>
              <a:buSzPct val="80000"/>
            </a:pPr>
            <a:r>
              <a:rPr lang="en-US" smtClean="0"/>
              <a:t>Fourth level</a:t>
            </a:r>
          </a:p>
          <a:p>
            <a:pPr marL="302182" lvl="4" indent="-302182" algn="l" defTabSz="685208"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396367258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170604775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6"/>
            <a:ext cx="4115872" cy="332399"/>
          </a:xfrm>
        </p:spPr>
        <p:txBody>
          <a:bodyPr anchor="b"/>
          <a:lstStyle>
            <a:lvl1pPr marL="0" indent="0">
              <a:lnSpc>
                <a:spcPct val="90000"/>
              </a:lnSpc>
              <a:spcBef>
                <a:spcPts val="0"/>
              </a:spcBef>
              <a:buNone/>
              <a:defRPr sz="2400" b="0">
                <a:latin typeface="Segoe UI Light" pitchFamily="34" charset="0"/>
              </a:defRPr>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386" indent="-302386">
              <a:buSzPct val="80000"/>
              <a:buFont typeface="Arial" pitchFamily="34" charset="0"/>
              <a:buChar char="•"/>
              <a:defRPr sz="2100"/>
            </a:lvl1pPr>
            <a:lvl2pPr marL="558335" indent="-241669">
              <a:buSzPct val="80000"/>
              <a:buFont typeface="Arial" pitchFamily="34" charset="0"/>
              <a:buChar char="•"/>
              <a:defRPr sz="2100"/>
            </a:lvl2pPr>
            <a:lvl3pPr marL="770245" indent="-211906" defTabSz="772627">
              <a:buSzPct val="80000"/>
              <a:buFont typeface="Arial" pitchFamily="34" charset="0"/>
              <a:buChar char="•"/>
              <a:defRPr sz="1800"/>
            </a:lvl3pPr>
            <a:lvl4pPr marL="988101" indent="-215478">
              <a:buSzPct val="80000"/>
              <a:buFont typeface="Arial" pitchFamily="34" charset="0"/>
              <a:buChar char="•"/>
              <a:defRPr sz="1500"/>
            </a:lvl4pPr>
            <a:lvl5pPr marL="1155963" indent="-167859">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6"/>
            <a:ext cx="4115872" cy="332399"/>
          </a:xfrm>
        </p:spPr>
        <p:txBody>
          <a:bodyPr anchor="b"/>
          <a:lstStyle>
            <a:lvl1pPr marL="0" indent="0">
              <a:lnSpc>
                <a:spcPct val="90000"/>
              </a:lnSpc>
              <a:spcBef>
                <a:spcPts val="0"/>
              </a:spcBef>
              <a:buNone/>
              <a:defRPr sz="2400" b="0">
                <a:latin typeface="Segoe UI Light" pitchFamily="34" charset="0"/>
              </a:defRPr>
            </a:lvl1pPr>
            <a:lvl2pPr marL="342844" indent="0">
              <a:buNone/>
              <a:defRPr sz="1500" b="1"/>
            </a:lvl2pPr>
            <a:lvl3pPr marL="685693" indent="0">
              <a:buNone/>
              <a:defRPr sz="1400" b="1"/>
            </a:lvl3pPr>
            <a:lvl4pPr marL="1028538" indent="0">
              <a:buNone/>
              <a:defRPr sz="1200" b="1"/>
            </a:lvl4pPr>
            <a:lvl5pPr marL="1371386" indent="0">
              <a:buNone/>
              <a:defRPr sz="1200" b="1"/>
            </a:lvl5pPr>
            <a:lvl6pPr marL="1714228" indent="0">
              <a:buNone/>
              <a:defRPr sz="1200" b="1"/>
            </a:lvl6pPr>
            <a:lvl7pPr marL="2057078" indent="0">
              <a:buNone/>
              <a:defRPr sz="1200" b="1"/>
            </a:lvl7pPr>
            <a:lvl8pPr marL="2399924" indent="0">
              <a:buNone/>
              <a:defRPr sz="1200" b="1"/>
            </a:lvl8pPr>
            <a:lvl9pPr marL="274277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216" indent="-22221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856" indent="-34285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814" indent="-257146">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770" indent="-257146">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483" indent="-257146">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770" indent="-257146">
              <a:defRPr sz="1200"/>
            </a:lvl6pPr>
            <a:lvl7pPr marL="1202392" indent="-214287">
              <a:defRPr sz="1200"/>
            </a:lvl7pPr>
            <a:lvl8pPr>
              <a:defRPr sz="1200"/>
            </a:lvl8pPr>
            <a:lvl9pPr>
              <a:defRPr sz="1200"/>
            </a:lvl9pPr>
          </a:lstStyle>
          <a:p>
            <a:pPr marL="302386" lvl="0" indent="-302386" algn="l" defTabSz="685693" rtl="0" eaLnBrk="1" latinLnBrk="0" hangingPunct="1">
              <a:lnSpc>
                <a:spcPct val="90000"/>
              </a:lnSpc>
              <a:spcBef>
                <a:spcPct val="20000"/>
              </a:spcBef>
              <a:buSzPct val="80000"/>
            </a:pPr>
            <a:r>
              <a:rPr lang="en-US" smtClean="0"/>
              <a:t>Click to edit Master text styles</a:t>
            </a:r>
          </a:p>
          <a:p>
            <a:pPr marL="302386" lvl="1" indent="-302386" algn="l" defTabSz="685693" rtl="0" eaLnBrk="1" latinLnBrk="0" hangingPunct="1">
              <a:lnSpc>
                <a:spcPct val="90000"/>
              </a:lnSpc>
              <a:spcBef>
                <a:spcPct val="20000"/>
              </a:spcBef>
              <a:buSzPct val="80000"/>
            </a:pPr>
            <a:r>
              <a:rPr lang="en-US" smtClean="0"/>
              <a:t>Second level</a:t>
            </a:r>
          </a:p>
          <a:p>
            <a:pPr marL="302386" lvl="2" indent="-302386" algn="l" defTabSz="685693" rtl="0" eaLnBrk="1" latinLnBrk="0" hangingPunct="1">
              <a:lnSpc>
                <a:spcPct val="90000"/>
              </a:lnSpc>
              <a:spcBef>
                <a:spcPct val="20000"/>
              </a:spcBef>
              <a:buSzPct val="80000"/>
            </a:pPr>
            <a:r>
              <a:rPr lang="en-US" smtClean="0"/>
              <a:t>Third level</a:t>
            </a:r>
          </a:p>
          <a:p>
            <a:pPr marL="302386" lvl="3" indent="-302386" algn="l" defTabSz="685693" rtl="0" eaLnBrk="1" latinLnBrk="0" hangingPunct="1">
              <a:lnSpc>
                <a:spcPct val="90000"/>
              </a:lnSpc>
              <a:spcBef>
                <a:spcPct val="20000"/>
              </a:spcBef>
              <a:buSzPct val="80000"/>
            </a:pPr>
            <a:r>
              <a:rPr lang="en-US" smtClean="0"/>
              <a:t>Fourth level</a:t>
            </a:r>
          </a:p>
          <a:p>
            <a:pPr marL="302386" lvl="4" indent="-302386" algn="l" defTabSz="685693"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6" y="4779411"/>
            <a:ext cx="1261769" cy="146626"/>
          </a:xfrm>
          <a:prstGeom prst="rect">
            <a:avLst/>
          </a:prstGeom>
        </p:spPr>
      </p:pic>
    </p:spTree>
    <p:extLst>
      <p:ext uri="{BB962C8B-B14F-4D97-AF65-F5344CB8AC3E}">
        <p14:creationId xmlns:p14="http://schemas.microsoft.com/office/powerpoint/2010/main" val="64078238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493" tIns="34247" rIns="68493" bIns="34247" numCol="1" spcCol="0" rtlCol="0" anchor="ctr" anchorCtr="0" compatLnSpc="1">
            <a:prstTxWarp prst="textNoShape">
              <a:avLst/>
            </a:prstTxWarp>
          </a:bodyPr>
          <a:lstStyle/>
          <a:p>
            <a:pPr algn="ctr" defTabSz="684777"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208"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57"/>
            <a:ext cx="5210341" cy="931409"/>
          </a:xfrm>
        </p:spPr>
        <p:txBody>
          <a:bodyPr lIns="137040" tIns="137040" anchor="ctr" anchorCtr="0"/>
          <a:lstStyle>
            <a:lvl1pPr marL="430650" indent="-428268">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marL="259338" indent="-256967">
              <a:buFont typeface="Arial" pitchFamily="34" charset="0"/>
              <a:buNone/>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208" rtl="0" eaLnBrk="1" latinLnBrk="0" hangingPunct="1">
              <a:lnSpc>
                <a:spcPct val="90000"/>
              </a:lnSpc>
              <a:spcBef>
                <a:spcPts val="0"/>
              </a:spcBef>
              <a:spcAft>
                <a:spcPts val="675"/>
              </a:spcAft>
              <a:buSzPct val="80000"/>
            </a:pPr>
            <a:r>
              <a:rPr lang="en-US" smtClean="0"/>
              <a:t>Click to edit Master text styles</a:t>
            </a:r>
          </a:p>
          <a:p>
            <a:pPr marL="2382" lvl="1" indent="0" algn="l" defTabSz="685208"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userDrawn="1"/>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669" tIns="30834" rIns="61669" bIns="30834" numCol="1" anchor="t" anchorCtr="0" compatLnSpc="1">
            <a:prstTxWarp prst="textNoShape">
              <a:avLst/>
            </a:prstTxWarp>
          </a:bodyPr>
          <a:lstStyle/>
          <a:p>
            <a:pPr defTabSz="913488"/>
            <a:endParaRPr lang="en-US" sz="1200">
              <a:solidFill>
                <a:srgbClr val="292929"/>
              </a:solidFill>
            </a:endParaRPr>
          </a:p>
        </p:txBody>
      </p:sp>
    </p:spTree>
    <p:extLst>
      <p:ext uri="{BB962C8B-B14F-4D97-AF65-F5344CB8AC3E}">
        <p14:creationId xmlns:p14="http://schemas.microsoft.com/office/powerpoint/2010/main" val="42847786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73"/>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7"/>
            <a:ext cx="3154788" cy="346249"/>
          </a:xfrm>
        </p:spPr>
        <p:txBody>
          <a:bodyPr>
            <a:noAutofit/>
          </a:bodyPr>
          <a:lstStyle>
            <a:lvl1pPr marL="0" indent="0" algn="l" defTabSz="685208"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589" indent="0" algn="ctr">
              <a:buNone/>
              <a:defRPr>
                <a:solidFill>
                  <a:schemeClr val="tx1">
                    <a:tint val="75000"/>
                  </a:schemeClr>
                </a:solidFill>
              </a:defRPr>
            </a:lvl2pPr>
            <a:lvl3pPr marL="685208" indent="0" algn="ctr">
              <a:buNone/>
              <a:defRPr>
                <a:solidFill>
                  <a:schemeClr val="tx1">
                    <a:tint val="75000"/>
                  </a:schemeClr>
                </a:solidFill>
              </a:defRPr>
            </a:lvl3pPr>
            <a:lvl4pPr marL="1027807" indent="0" algn="ctr">
              <a:buNone/>
              <a:defRPr>
                <a:solidFill>
                  <a:schemeClr val="tx1">
                    <a:tint val="75000"/>
                  </a:schemeClr>
                </a:solidFill>
              </a:defRPr>
            </a:lvl4pPr>
            <a:lvl5pPr marL="1370417" indent="0" algn="ctr">
              <a:buNone/>
              <a:defRPr>
                <a:solidFill>
                  <a:schemeClr val="tx1">
                    <a:tint val="75000"/>
                  </a:schemeClr>
                </a:solidFill>
              </a:defRPr>
            </a:lvl5pPr>
            <a:lvl6pPr marL="1713006" indent="0" algn="ctr">
              <a:buNone/>
              <a:defRPr>
                <a:solidFill>
                  <a:schemeClr val="tx1">
                    <a:tint val="75000"/>
                  </a:schemeClr>
                </a:solidFill>
              </a:defRPr>
            </a:lvl6pPr>
            <a:lvl7pPr marL="2055621" indent="0" algn="ctr">
              <a:buNone/>
              <a:defRPr>
                <a:solidFill>
                  <a:schemeClr val="tx1">
                    <a:tint val="75000"/>
                  </a:schemeClr>
                </a:solidFill>
              </a:defRPr>
            </a:lvl7pPr>
            <a:lvl8pPr marL="2398224" indent="0" algn="ctr">
              <a:buNone/>
              <a:defRPr>
                <a:solidFill>
                  <a:schemeClr val="tx1">
                    <a:tint val="75000"/>
                  </a:schemeClr>
                </a:solidFill>
              </a:defRPr>
            </a:lvl8pPr>
            <a:lvl9pPr marL="274083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5786545" y="1602037"/>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208"/>
              <a:endParaRPr lang="en-US" sz="14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208"/>
              <a:endParaRPr lang="en-US" sz="1400">
                <a:solidFill>
                  <a:srgbClr val="292929"/>
                </a:solidFill>
              </a:endParaRPr>
            </a:p>
          </p:txBody>
        </p:sp>
      </p:grpSp>
    </p:spTree>
    <p:extLst>
      <p:ext uri="{BB962C8B-B14F-4D97-AF65-F5344CB8AC3E}">
        <p14:creationId xmlns:p14="http://schemas.microsoft.com/office/powerpoint/2010/main" val="191703397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73"/>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7"/>
            <a:ext cx="3154788" cy="346249"/>
          </a:xfrm>
        </p:spPr>
        <p:txBody>
          <a:bodyPr>
            <a:noAutofit/>
          </a:bodyPr>
          <a:lstStyle>
            <a:lvl1pPr marL="0" indent="0" algn="l" defTabSz="685208"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589" indent="0" algn="ctr">
              <a:buNone/>
              <a:defRPr>
                <a:solidFill>
                  <a:schemeClr val="tx1">
                    <a:tint val="75000"/>
                  </a:schemeClr>
                </a:solidFill>
              </a:defRPr>
            </a:lvl2pPr>
            <a:lvl3pPr marL="685208" indent="0" algn="ctr">
              <a:buNone/>
              <a:defRPr>
                <a:solidFill>
                  <a:schemeClr val="tx1">
                    <a:tint val="75000"/>
                  </a:schemeClr>
                </a:solidFill>
              </a:defRPr>
            </a:lvl3pPr>
            <a:lvl4pPr marL="1027807" indent="0" algn="ctr">
              <a:buNone/>
              <a:defRPr>
                <a:solidFill>
                  <a:schemeClr val="tx1">
                    <a:tint val="75000"/>
                  </a:schemeClr>
                </a:solidFill>
              </a:defRPr>
            </a:lvl4pPr>
            <a:lvl5pPr marL="1370417" indent="0" algn="ctr">
              <a:buNone/>
              <a:defRPr>
                <a:solidFill>
                  <a:schemeClr val="tx1">
                    <a:tint val="75000"/>
                  </a:schemeClr>
                </a:solidFill>
              </a:defRPr>
            </a:lvl5pPr>
            <a:lvl6pPr marL="1713006" indent="0" algn="ctr">
              <a:buNone/>
              <a:defRPr>
                <a:solidFill>
                  <a:schemeClr val="tx1">
                    <a:tint val="75000"/>
                  </a:schemeClr>
                </a:solidFill>
              </a:defRPr>
            </a:lvl6pPr>
            <a:lvl7pPr marL="2055621" indent="0" algn="ctr">
              <a:buNone/>
              <a:defRPr>
                <a:solidFill>
                  <a:schemeClr val="tx1">
                    <a:tint val="75000"/>
                  </a:schemeClr>
                </a:solidFill>
              </a:defRPr>
            </a:lvl7pPr>
            <a:lvl8pPr marL="2398224" indent="0" algn="ctr">
              <a:buNone/>
              <a:defRPr>
                <a:solidFill>
                  <a:schemeClr val="tx1">
                    <a:tint val="75000"/>
                  </a:schemeClr>
                </a:solidFill>
              </a:defRPr>
            </a:lvl8pPr>
            <a:lvl9pPr marL="274083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6220608"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20" tIns="34261" rIns="68520" bIns="34261" numCol="1" anchor="t" anchorCtr="0" compatLnSpc="1">
            <a:prstTxWarp prst="textNoShape">
              <a:avLst/>
            </a:prstTxWarp>
          </a:bodyPr>
          <a:lstStyle/>
          <a:p>
            <a:pPr defTabSz="685208"/>
            <a:endParaRPr lang="en-US" sz="1400">
              <a:solidFill>
                <a:srgbClr val="292929"/>
              </a:solidFill>
            </a:endParaRPr>
          </a:p>
        </p:txBody>
      </p:sp>
    </p:spTree>
    <p:extLst>
      <p:ext uri="{BB962C8B-B14F-4D97-AF65-F5344CB8AC3E}">
        <p14:creationId xmlns:p14="http://schemas.microsoft.com/office/powerpoint/2010/main" val="32336901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73"/>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7"/>
            <a:ext cx="3154788" cy="346249"/>
          </a:xfrm>
        </p:spPr>
        <p:txBody>
          <a:bodyPr>
            <a:noAutofit/>
          </a:bodyPr>
          <a:lstStyle>
            <a:lvl1pPr marL="0" indent="0" algn="l" defTabSz="685208"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589" indent="0" algn="ctr">
              <a:buNone/>
              <a:defRPr>
                <a:solidFill>
                  <a:schemeClr val="tx1">
                    <a:tint val="75000"/>
                  </a:schemeClr>
                </a:solidFill>
              </a:defRPr>
            </a:lvl2pPr>
            <a:lvl3pPr marL="685208" indent="0" algn="ctr">
              <a:buNone/>
              <a:defRPr>
                <a:solidFill>
                  <a:schemeClr val="tx1">
                    <a:tint val="75000"/>
                  </a:schemeClr>
                </a:solidFill>
              </a:defRPr>
            </a:lvl3pPr>
            <a:lvl4pPr marL="1027807" indent="0" algn="ctr">
              <a:buNone/>
              <a:defRPr>
                <a:solidFill>
                  <a:schemeClr val="tx1">
                    <a:tint val="75000"/>
                  </a:schemeClr>
                </a:solidFill>
              </a:defRPr>
            </a:lvl4pPr>
            <a:lvl5pPr marL="1370417" indent="0" algn="ctr">
              <a:buNone/>
              <a:defRPr>
                <a:solidFill>
                  <a:schemeClr val="tx1">
                    <a:tint val="75000"/>
                  </a:schemeClr>
                </a:solidFill>
              </a:defRPr>
            </a:lvl5pPr>
            <a:lvl6pPr marL="1713006" indent="0" algn="ctr">
              <a:buNone/>
              <a:defRPr>
                <a:solidFill>
                  <a:schemeClr val="tx1">
                    <a:tint val="75000"/>
                  </a:schemeClr>
                </a:solidFill>
              </a:defRPr>
            </a:lvl6pPr>
            <a:lvl7pPr marL="2055621" indent="0" algn="ctr">
              <a:buNone/>
              <a:defRPr>
                <a:solidFill>
                  <a:schemeClr val="tx1">
                    <a:tint val="75000"/>
                  </a:schemeClr>
                </a:solidFill>
              </a:defRPr>
            </a:lvl7pPr>
            <a:lvl8pPr marL="2398224" indent="0" algn="ctr">
              <a:buNone/>
              <a:defRPr>
                <a:solidFill>
                  <a:schemeClr val="tx1">
                    <a:tint val="75000"/>
                  </a:schemeClr>
                </a:solidFill>
              </a:defRPr>
            </a:lvl8pPr>
            <a:lvl9pPr marL="274083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5929973" y="1682221"/>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685208"/>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685208"/>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685208"/>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208"/>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685208"/>
              <a:endParaRPr lang="en-US" sz="1200">
                <a:solidFill>
                  <a:srgbClr val="292929"/>
                </a:solidFill>
              </a:endParaRPr>
            </a:p>
          </p:txBody>
        </p:sp>
      </p:grpSp>
    </p:spTree>
    <p:extLst>
      <p:ext uri="{BB962C8B-B14F-4D97-AF65-F5344CB8AC3E}">
        <p14:creationId xmlns:p14="http://schemas.microsoft.com/office/powerpoint/2010/main" val="309812572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73"/>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7"/>
            <a:ext cx="3154788" cy="346249"/>
          </a:xfrm>
        </p:spPr>
        <p:txBody>
          <a:bodyPr>
            <a:noAutofit/>
          </a:bodyPr>
          <a:lstStyle>
            <a:lvl1pPr marL="0" indent="0" algn="l" defTabSz="685208"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589" indent="0" algn="ctr">
              <a:buNone/>
              <a:defRPr>
                <a:solidFill>
                  <a:schemeClr val="tx1">
                    <a:tint val="75000"/>
                  </a:schemeClr>
                </a:solidFill>
              </a:defRPr>
            </a:lvl2pPr>
            <a:lvl3pPr marL="685208" indent="0" algn="ctr">
              <a:buNone/>
              <a:defRPr>
                <a:solidFill>
                  <a:schemeClr val="tx1">
                    <a:tint val="75000"/>
                  </a:schemeClr>
                </a:solidFill>
              </a:defRPr>
            </a:lvl3pPr>
            <a:lvl4pPr marL="1027807" indent="0" algn="ctr">
              <a:buNone/>
              <a:defRPr>
                <a:solidFill>
                  <a:schemeClr val="tx1">
                    <a:tint val="75000"/>
                  </a:schemeClr>
                </a:solidFill>
              </a:defRPr>
            </a:lvl4pPr>
            <a:lvl5pPr marL="1370417" indent="0" algn="ctr">
              <a:buNone/>
              <a:defRPr>
                <a:solidFill>
                  <a:schemeClr val="tx1">
                    <a:tint val="75000"/>
                  </a:schemeClr>
                </a:solidFill>
              </a:defRPr>
            </a:lvl5pPr>
            <a:lvl6pPr marL="1713006" indent="0" algn="ctr">
              <a:buNone/>
              <a:defRPr>
                <a:solidFill>
                  <a:schemeClr val="tx1">
                    <a:tint val="75000"/>
                  </a:schemeClr>
                </a:solidFill>
              </a:defRPr>
            </a:lvl6pPr>
            <a:lvl7pPr marL="2055621" indent="0" algn="ctr">
              <a:buNone/>
              <a:defRPr>
                <a:solidFill>
                  <a:schemeClr val="tx1">
                    <a:tint val="75000"/>
                  </a:schemeClr>
                </a:solidFill>
              </a:defRPr>
            </a:lvl7pPr>
            <a:lvl8pPr marL="2398224" indent="0" algn="ctr">
              <a:buNone/>
              <a:defRPr>
                <a:solidFill>
                  <a:schemeClr val="tx1">
                    <a:tint val="75000"/>
                  </a:schemeClr>
                </a:solidFill>
              </a:defRPr>
            </a:lvl8pPr>
            <a:lvl9pPr marL="274083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669" tIns="30834" rIns="61669" bIns="30834" numCol="1" anchor="t" anchorCtr="0" compatLnSpc="1">
            <a:prstTxWarp prst="textNoShape">
              <a:avLst/>
            </a:prstTxWarp>
          </a:bodyPr>
          <a:lstStyle/>
          <a:p>
            <a:pPr defTabSz="685208"/>
            <a:endParaRPr lang="en-US" sz="1200">
              <a:solidFill>
                <a:srgbClr val="292929"/>
              </a:solidFill>
            </a:endParaRPr>
          </a:p>
        </p:txBody>
      </p:sp>
    </p:spTree>
    <p:extLst>
      <p:ext uri="{BB962C8B-B14F-4D97-AF65-F5344CB8AC3E}">
        <p14:creationId xmlns:p14="http://schemas.microsoft.com/office/powerpoint/2010/main" val="158366465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73"/>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7"/>
            <a:ext cx="3154788" cy="346249"/>
          </a:xfrm>
        </p:spPr>
        <p:txBody>
          <a:bodyPr>
            <a:noAutofit/>
          </a:bodyPr>
          <a:lstStyle>
            <a:lvl1pPr marL="0" indent="0" algn="l" defTabSz="685208"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589" indent="0" algn="ctr">
              <a:buNone/>
              <a:defRPr>
                <a:solidFill>
                  <a:schemeClr val="tx1">
                    <a:tint val="75000"/>
                  </a:schemeClr>
                </a:solidFill>
              </a:defRPr>
            </a:lvl2pPr>
            <a:lvl3pPr marL="685208" indent="0" algn="ctr">
              <a:buNone/>
              <a:defRPr>
                <a:solidFill>
                  <a:schemeClr val="tx1">
                    <a:tint val="75000"/>
                  </a:schemeClr>
                </a:solidFill>
              </a:defRPr>
            </a:lvl3pPr>
            <a:lvl4pPr marL="1027807" indent="0" algn="ctr">
              <a:buNone/>
              <a:defRPr>
                <a:solidFill>
                  <a:schemeClr val="tx1">
                    <a:tint val="75000"/>
                  </a:schemeClr>
                </a:solidFill>
              </a:defRPr>
            </a:lvl4pPr>
            <a:lvl5pPr marL="1370417" indent="0" algn="ctr">
              <a:buNone/>
              <a:defRPr>
                <a:solidFill>
                  <a:schemeClr val="tx1">
                    <a:tint val="75000"/>
                  </a:schemeClr>
                </a:solidFill>
              </a:defRPr>
            </a:lvl5pPr>
            <a:lvl6pPr marL="1713006" indent="0" algn="ctr">
              <a:buNone/>
              <a:defRPr>
                <a:solidFill>
                  <a:schemeClr val="tx1">
                    <a:tint val="75000"/>
                  </a:schemeClr>
                </a:solidFill>
              </a:defRPr>
            </a:lvl6pPr>
            <a:lvl7pPr marL="2055621" indent="0" algn="ctr">
              <a:buNone/>
              <a:defRPr>
                <a:solidFill>
                  <a:schemeClr val="tx1">
                    <a:tint val="75000"/>
                  </a:schemeClr>
                </a:solidFill>
              </a:defRPr>
            </a:lvl7pPr>
            <a:lvl8pPr marL="2398224" indent="0" algn="ctr">
              <a:buNone/>
              <a:defRPr>
                <a:solidFill>
                  <a:schemeClr val="tx1">
                    <a:tint val="75000"/>
                  </a:schemeClr>
                </a:solidFill>
              </a:defRPr>
            </a:lvl8pPr>
            <a:lvl9pPr marL="274083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6663827"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208"/>
              <a:endParaRPr lang="en-US" sz="14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208"/>
              <a:endParaRPr lang="en-US" sz="1400">
                <a:solidFill>
                  <a:srgbClr val="292929"/>
                </a:solidFill>
              </a:endParaRPr>
            </a:p>
          </p:txBody>
        </p:sp>
      </p:grpSp>
    </p:spTree>
    <p:extLst>
      <p:ext uri="{BB962C8B-B14F-4D97-AF65-F5344CB8AC3E}">
        <p14:creationId xmlns:p14="http://schemas.microsoft.com/office/powerpoint/2010/main" val="315179174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1428751"/>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59"/>
            <a:ext cx="1880410" cy="218515"/>
          </a:xfrm>
          <a:prstGeom prst="rect">
            <a:avLst/>
          </a:prstGeom>
        </p:spPr>
      </p:pic>
    </p:spTree>
    <p:extLst>
      <p:ext uri="{BB962C8B-B14F-4D97-AF65-F5344CB8AC3E}">
        <p14:creationId xmlns:p14="http://schemas.microsoft.com/office/powerpoint/2010/main" val="47231900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09" tIns="34255" rIns="68509" bIns="34255" numCol="1" anchor="t" anchorCtr="0" compatLnSpc="1">
            <a:prstTxWarp prst="textNoShape">
              <a:avLst/>
            </a:prstTxWarp>
            <a:spAutoFit/>
          </a:bodyPr>
          <a:lstStyle/>
          <a:p>
            <a:pPr algn="ctr" defTabSz="685010"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2011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010"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59740745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384673" y="2169535"/>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20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384673" y="3257573"/>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20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511"/>
            <a:ext cx="1197051" cy="201275"/>
          </a:xfrm>
          <a:prstGeom prst="rect">
            <a:avLst/>
          </a:prstGeom>
          <a:noFill/>
          <a:ln>
            <a:noFill/>
          </a:ln>
        </p:spPr>
      </p:pic>
      <p:pic>
        <p:nvPicPr>
          <p:cNvPr id="7" name="Picture 6"/>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149213331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29" y="4758709"/>
            <a:ext cx="1028968" cy="32764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4983" indent="-344983">
              <a:buClr>
                <a:srgbClr val="FFFFFF"/>
              </a:buClr>
              <a:buSzPct val="70000"/>
              <a:buFontTx/>
              <a:buBlip>
                <a:blip r:embed="rId2"/>
              </a:buBlip>
              <a:defRPr>
                <a:gradFill>
                  <a:gsLst>
                    <a:gs pos="0">
                      <a:srgbClr val="FFFFFF"/>
                    </a:gs>
                    <a:gs pos="86000">
                      <a:srgbClr val="FFFFFF"/>
                    </a:gs>
                  </a:gsLst>
                  <a:lin ang="5400000" scaled="0"/>
                </a:gradFill>
              </a:defRPr>
            </a:lvl1pPr>
            <a:lvl2pPr marL="641213" indent="-296229">
              <a:buClr>
                <a:srgbClr val="FFFFFF"/>
              </a:buClr>
              <a:buSzPct val="70000"/>
              <a:buFontTx/>
              <a:buBlip>
                <a:blip r:embed="rId2"/>
              </a:buBlip>
              <a:defRPr>
                <a:gradFill>
                  <a:gsLst>
                    <a:gs pos="0">
                      <a:srgbClr val="FFFFFF"/>
                    </a:gs>
                    <a:gs pos="86000">
                      <a:srgbClr val="FFFFFF"/>
                    </a:gs>
                  </a:gsLst>
                  <a:lin ang="5400000" scaled="0"/>
                </a:gradFill>
              </a:defRPr>
            </a:lvl2pPr>
            <a:lvl3pPr marL="943395" indent="-302182">
              <a:buClr>
                <a:srgbClr val="FFFFFF"/>
              </a:buClr>
              <a:buSzPct val="70000"/>
              <a:buFontTx/>
              <a:buBlip>
                <a:blip r:embed="rId2"/>
              </a:buBlip>
              <a:defRPr>
                <a:gradFill>
                  <a:gsLst>
                    <a:gs pos="0">
                      <a:srgbClr val="FFFFFF"/>
                    </a:gs>
                    <a:gs pos="86000">
                      <a:srgbClr val="FFFFFF"/>
                    </a:gs>
                  </a:gsLst>
                  <a:lin ang="5400000" scaled="0"/>
                </a:gradFill>
              </a:defRPr>
            </a:lvl3pPr>
            <a:lvl4pPr marL="1202726" indent="-259338">
              <a:buClr>
                <a:srgbClr val="FFFFFF"/>
              </a:buClr>
              <a:buSzPct val="70000"/>
              <a:buFontTx/>
              <a:buBlip>
                <a:blip r:embed="rId2"/>
              </a:buBlip>
              <a:defRPr>
                <a:gradFill>
                  <a:gsLst>
                    <a:gs pos="0">
                      <a:srgbClr val="FFFFFF"/>
                    </a:gs>
                    <a:gs pos="86000">
                      <a:srgbClr val="FFFFFF"/>
                    </a:gs>
                  </a:gsLst>
                  <a:lin ang="5400000" scaled="0"/>
                </a:gradFill>
              </a:defRPr>
            </a:lvl4pPr>
            <a:lvl5pPr marL="1454942" indent="-252205">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177943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4983" indent="-344983">
              <a:buClr>
                <a:srgbClr val="FFFFFF"/>
              </a:buClr>
              <a:buSzPct val="70000"/>
              <a:buFontTx/>
              <a:buBlip>
                <a:blip r:embed="rId2"/>
              </a:buBlip>
              <a:defRPr>
                <a:gradFill>
                  <a:gsLst>
                    <a:gs pos="0">
                      <a:srgbClr val="FFFFFF"/>
                    </a:gs>
                    <a:gs pos="86000">
                      <a:srgbClr val="FFFFFF"/>
                    </a:gs>
                  </a:gsLst>
                  <a:lin ang="5400000" scaled="0"/>
                </a:gradFill>
              </a:defRPr>
            </a:lvl1pPr>
            <a:lvl2pPr marL="641213" indent="-296229">
              <a:buClr>
                <a:srgbClr val="FFFFFF"/>
              </a:buClr>
              <a:buSzPct val="70000"/>
              <a:buFontTx/>
              <a:buBlip>
                <a:blip r:embed="rId2"/>
              </a:buBlip>
              <a:defRPr>
                <a:gradFill>
                  <a:gsLst>
                    <a:gs pos="0">
                      <a:srgbClr val="FFFFFF"/>
                    </a:gs>
                    <a:gs pos="86000">
                      <a:srgbClr val="FFFFFF"/>
                    </a:gs>
                  </a:gsLst>
                  <a:lin ang="5400000" scaled="0"/>
                </a:gradFill>
              </a:defRPr>
            </a:lvl2pPr>
            <a:lvl3pPr marL="943395" indent="-302182">
              <a:buClr>
                <a:srgbClr val="FFFFFF"/>
              </a:buClr>
              <a:buSzPct val="70000"/>
              <a:buFontTx/>
              <a:buBlip>
                <a:blip r:embed="rId2"/>
              </a:buBlip>
              <a:defRPr>
                <a:gradFill>
                  <a:gsLst>
                    <a:gs pos="0">
                      <a:srgbClr val="FFFFFF"/>
                    </a:gs>
                    <a:gs pos="86000">
                      <a:srgbClr val="FFFFFF"/>
                    </a:gs>
                  </a:gsLst>
                  <a:lin ang="5400000" scaled="0"/>
                </a:gradFill>
              </a:defRPr>
            </a:lvl3pPr>
            <a:lvl4pPr marL="1202726" indent="-259338">
              <a:buClr>
                <a:srgbClr val="FFFFFF"/>
              </a:buClr>
              <a:buSzPct val="70000"/>
              <a:buFontTx/>
              <a:buBlip>
                <a:blip r:embed="rId2"/>
              </a:buBlip>
              <a:defRPr>
                <a:gradFill>
                  <a:gsLst>
                    <a:gs pos="0">
                      <a:srgbClr val="FFFFFF"/>
                    </a:gs>
                    <a:gs pos="86000">
                      <a:srgbClr val="FFFFFF"/>
                    </a:gs>
                  </a:gsLst>
                  <a:lin ang="5400000" scaled="0"/>
                </a:gradFill>
              </a:defRPr>
            </a:lvl4pPr>
            <a:lvl5pPr marL="1454942" indent="-252205">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196" tIns="57086" rIns="114196" bIns="5708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7041243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40"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41" y="3459260"/>
            <a:ext cx="4091815" cy="858697"/>
          </a:xfrm>
        </p:spPr>
        <p:txBody>
          <a:bodyPr/>
          <a:lstStyle>
            <a:lvl1pPr marL="0" indent="0">
              <a:buFont typeface="Arial" pitchFamily="34" charset="0"/>
              <a:buNone/>
              <a:defRPr sz="1800">
                <a:solidFill>
                  <a:schemeClr val="bg1">
                    <a:alpha val="98000"/>
                  </a:schemeClr>
                </a:solidFill>
                <a:latin typeface="+mj-lt"/>
              </a:defRPr>
            </a:lvl1pPr>
            <a:lvl2pPr marL="345267" indent="0">
              <a:buFont typeface="Arial" pitchFamily="34" charset="0"/>
              <a:buNone/>
              <a:defRPr/>
            </a:lvl2pPr>
            <a:lvl3pPr marL="641726" indent="0">
              <a:buFont typeface="Arial" pitchFamily="34" charset="0"/>
              <a:buNone/>
              <a:defRPr/>
            </a:lvl3pPr>
            <a:lvl4pPr marL="944136" indent="0">
              <a:buFont typeface="Arial" pitchFamily="34" charset="0"/>
              <a:buNone/>
              <a:defRPr/>
            </a:lvl4pPr>
            <a:lvl5pPr marL="1203679"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169903437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136" indent="-30241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679" indent="-2595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087" indent="-252404">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spTree>
    <p:extLst>
      <p:ext uri="{BB962C8B-B14F-4D97-AF65-F5344CB8AC3E}">
        <p14:creationId xmlns:p14="http://schemas.microsoft.com/office/powerpoint/2010/main" val="348351601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750"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715" indent="-257167">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167" indent="-257167">
              <a:spcBef>
                <a:spcPts val="0"/>
              </a:spcBef>
              <a:spcAft>
                <a:spcPts val="300"/>
              </a:spcAft>
              <a:buFont typeface="Arial" pitchFamily="34" charset="0"/>
              <a:buChar char="•"/>
              <a:defRPr/>
            </a:lvl5pPr>
            <a:lvl6pPr marL="775069" indent="-257167">
              <a:buFont typeface="Arial" pitchFamily="34" charset="0"/>
              <a:buChar char="•"/>
              <a:defRPr sz="1800">
                <a:gradFill>
                  <a:gsLst>
                    <a:gs pos="0">
                      <a:srgbClr val="595959"/>
                    </a:gs>
                    <a:gs pos="86000">
                      <a:srgbClr val="595959"/>
                    </a:gs>
                  </a:gsLst>
                  <a:lin ang="5400000" scaled="0"/>
                </a:gradFill>
              </a:defRPr>
            </a:lvl6pPr>
            <a:lvl7pPr marL="941754" indent="-169063">
              <a:defRPr>
                <a:gradFill>
                  <a:gsLst>
                    <a:gs pos="0">
                      <a:srgbClr val="595959"/>
                    </a:gs>
                    <a:gs pos="86000">
                      <a:srgbClr val="595959"/>
                    </a:gs>
                  </a:gsLst>
                  <a:lin ang="5400000" scaled="0"/>
                </a:gradFill>
              </a:defRPr>
            </a:lvl7pPr>
            <a:lvl8pPr marL="1115579" indent="-173824">
              <a:defRPr>
                <a:gradFill>
                  <a:gsLst>
                    <a:gs pos="0">
                      <a:srgbClr val="595959"/>
                    </a:gs>
                    <a:gs pos="86000">
                      <a:srgbClr val="595959"/>
                    </a:gs>
                  </a:gsLst>
                  <a:lin ang="5400000" scaled="0"/>
                </a:gradFill>
              </a:defRPr>
            </a:lvl8pPr>
          </a:lstStyle>
          <a:p>
            <a:pPr marL="259547" lvl="0" indent="-259547" algn="l" defTabSz="685750" rtl="0" eaLnBrk="1" latinLnBrk="0" hangingPunct="1">
              <a:lnSpc>
                <a:spcPct val="90000"/>
              </a:lnSpc>
              <a:spcBef>
                <a:spcPct val="20000"/>
              </a:spcBef>
              <a:buSzPct val="90000"/>
              <a:buFont typeface="Arial" pitchFamily="34" charset="0"/>
              <a:buChar char="•"/>
            </a:pPr>
            <a:r>
              <a:rPr lang="en-US" smtClean="0"/>
              <a:t>Click to edit Master text styles</a:t>
            </a:r>
          </a:p>
          <a:p>
            <a:pPr marL="259547" lvl="1" indent="-259547" algn="l" defTabSz="685750" rtl="0" eaLnBrk="1" latinLnBrk="0" hangingPunct="1">
              <a:lnSpc>
                <a:spcPct val="90000"/>
              </a:lnSpc>
              <a:spcBef>
                <a:spcPct val="20000"/>
              </a:spcBef>
              <a:buSzPct val="90000"/>
              <a:buFont typeface="Arial" pitchFamily="34" charset="0"/>
              <a:buChar char="•"/>
            </a:pPr>
            <a:r>
              <a:rPr lang="en-US" smtClean="0"/>
              <a:t>Second level</a:t>
            </a:r>
          </a:p>
          <a:p>
            <a:pPr marL="259547" lvl="2" indent="-259547" algn="l" defTabSz="685750" rtl="0" eaLnBrk="1" latinLnBrk="0" hangingPunct="1">
              <a:lnSpc>
                <a:spcPct val="90000"/>
              </a:lnSpc>
              <a:spcBef>
                <a:spcPct val="20000"/>
              </a:spcBef>
              <a:buSzPct val="90000"/>
              <a:buFont typeface="Arial" pitchFamily="34" charset="0"/>
              <a:buChar char="•"/>
            </a:pPr>
            <a:r>
              <a:rPr lang="en-US" smtClean="0"/>
              <a:t>Third level</a:t>
            </a:r>
          </a:p>
          <a:p>
            <a:pPr marL="259547" lvl="3" indent="-259547" algn="l" defTabSz="685750" rtl="0" eaLnBrk="1" latinLnBrk="0" hangingPunct="1">
              <a:lnSpc>
                <a:spcPct val="90000"/>
              </a:lnSpc>
              <a:spcBef>
                <a:spcPct val="20000"/>
              </a:spcBef>
              <a:buSzPct val="90000"/>
              <a:buFont typeface="Arial" pitchFamily="34" charset="0"/>
              <a:buChar char="•"/>
            </a:pPr>
            <a:r>
              <a:rPr lang="en-US" smtClean="0"/>
              <a:t>Fourth level</a:t>
            </a:r>
          </a:p>
          <a:p>
            <a:pPr marL="259547" lvl="4" indent="-259547" algn="l" defTabSz="685750"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spTree>
    <p:extLst>
      <p:ext uri="{BB962C8B-B14F-4D97-AF65-F5344CB8AC3E}">
        <p14:creationId xmlns:p14="http://schemas.microsoft.com/office/powerpoint/2010/main" val="147621937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5976" indent="-255976">
              <a:lnSpc>
                <a:spcPct val="90000"/>
              </a:lnSpc>
              <a:buSzPct val="80000"/>
              <a:buFont typeface="Arial" pitchFamily="34" charset="0"/>
              <a:buChar char="•"/>
              <a:defRPr sz="2400"/>
            </a:lvl1pPr>
            <a:lvl2pPr marL="470281" indent="-214305">
              <a:lnSpc>
                <a:spcPct val="90000"/>
              </a:lnSpc>
              <a:buSzPct val="80000"/>
              <a:buFont typeface="Arial" pitchFamily="34" charset="0"/>
              <a:buChar char="•"/>
              <a:defRPr sz="2100"/>
            </a:lvl2pPr>
            <a:lvl3pPr marL="685777" indent="-215496">
              <a:lnSpc>
                <a:spcPct val="90000"/>
              </a:lnSpc>
              <a:buSzPct val="80000"/>
              <a:buFont typeface="Arial" pitchFamily="34" charset="0"/>
              <a:buChar char="•"/>
              <a:defRPr sz="1800"/>
            </a:lvl3pPr>
            <a:lvl4pPr marL="1284642" indent="-169063">
              <a:lnSpc>
                <a:spcPct val="90000"/>
              </a:lnSpc>
              <a:buSzPct val="80000"/>
              <a:buFont typeface="Arial" pitchFamily="34" charset="0"/>
              <a:buChar char="•"/>
              <a:defRPr sz="1500"/>
            </a:lvl4pPr>
            <a:lvl5pPr marL="1458466" indent="-173824">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886" indent="-342886">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865" indent="-342886">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7448" indent="-257167">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2746" indent="-257167">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1809" indent="-257167">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5976" lvl="0" indent="-255976" algn="l" defTabSz="685750" rtl="0" eaLnBrk="1" latinLnBrk="0" hangingPunct="1">
              <a:lnSpc>
                <a:spcPct val="90000"/>
              </a:lnSpc>
              <a:spcBef>
                <a:spcPct val="20000"/>
              </a:spcBef>
              <a:buSzPct val="80000"/>
              <a:buFont typeface="Arial" pitchFamily="34" charset="0"/>
              <a:buChar char="•"/>
            </a:pPr>
            <a:r>
              <a:rPr lang="en-US" smtClean="0"/>
              <a:t>Click to edit Master text styles</a:t>
            </a:r>
          </a:p>
          <a:p>
            <a:pPr marL="255976" lvl="1" indent="-255976" algn="l" defTabSz="685750" rtl="0" eaLnBrk="1" latinLnBrk="0" hangingPunct="1">
              <a:lnSpc>
                <a:spcPct val="90000"/>
              </a:lnSpc>
              <a:spcBef>
                <a:spcPct val="20000"/>
              </a:spcBef>
              <a:buSzPct val="80000"/>
              <a:buFont typeface="Arial" pitchFamily="34" charset="0"/>
              <a:buChar char="•"/>
            </a:pPr>
            <a:r>
              <a:rPr lang="en-US" smtClean="0"/>
              <a:t>Second level</a:t>
            </a:r>
          </a:p>
          <a:p>
            <a:pPr marL="255976" lvl="2" indent="-255976" algn="l" defTabSz="685750" rtl="0" eaLnBrk="1" latinLnBrk="0" hangingPunct="1">
              <a:lnSpc>
                <a:spcPct val="90000"/>
              </a:lnSpc>
              <a:spcBef>
                <a:spcPct val="20000"/>
              </a:spcBef>
              <a:buSzPct val="80000"/>
              <a:buFont typeface="Arial" pitchFamily="34" charset="0"/>
              <a:buChar char="•"/>
            </a:pPr>
            <a:r>
              <a:rPr lang="en-US" smtClean="0"/>
              <a:t>Third level</a:t>
            </a:r>
          </a:p>
          <a:p>
            <a:pPr marL="255976" lvl="3" indent="-255976" algn="l" defTabSz="685750" rtl="0" eaLnBrk="1" latinLnBrk="0" hangingPunct="1">
              <a:lnSpc>
                <a:spcPct val="90000"/>
              </a:lnSpc>
              <a:spcBef>
                <a:spcPct val="20000"/>
              </a:spcBef>
              <a:buSzPct val="80000"/>
              <a:buFont typeface="Arial" pitchFamily="34" charset="0"/>
              <a:buChar char="•"/>
            </a:pPr>
            <a:r>
              <a:rPr lang="en-US" smtClean="0"/>
              <a:t>Fourth level</a:t>
            </a:r>
          </a:p>
          <a:p>
            <a:pPr marL="255976" lvl="4" indent="-255976" algn="l" defTabSz="685750"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spTree>
    <p:extLst>
      <p:ext uri="{BB962C8B-B14F-4D97-AF65-F5344CB8AC3E}">
        <p14:creationId xmlns:p14="http://schemas.microsoft.com/office/powerpoint/2010/main" val="427610712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54"/>
            <a:ext cx="4115872" cy="332399"/>
          </a:xfrm>
        </p:spPr>
        <p:txBody>
          <a:bodyPr anchor="b"/>
          <a:lstStyle>
            <a:lvl1pPr marL="0" indent="0">
              <a:lnSpc>
                <a:spcPct val="90000"/>
              </a:lnSpc>
              <a:spcBef>
                <a:spcPts val="0"/>
              </a:spcBef>
              <a:buNone/>
              <a:defRPr sz="2400" b="0">
                <a:latin typeface="Segoe UI Light" pitchFamily="34" charset="0"/>
              </a:defRPr>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410" indent="-302410">
              <a:buSzPct val="80000"/>
              <a:buFont typeface="Arial" pitchFamily="34" charset="0"/>
              <a:buChar char="•"/>
              <a:defRPr sz="2100"/>
            </a:lvl1pPr>
            <a:lvl2pPr marL="558383" indent="-241689">
              <a:buSzPct val="80000"/>
              <a:buFont typeface="Arial" pitchFamily="34" charset="0"/>
              <a:buChar char="•"/>
              <a:defRPr sz="2100"/>
            </a:lvl2pPr>
            <a:lvl3pPr marL="770309" indent="-211924" defTabSz="772691">
              <a:buSzPct val="80000"/>
              <a:buFont typeface="Arial" pitchFamily="34" charset="0"/>
              <a:buChar char="•"/>
              <a:defRPr sz="1800"/>
            </a:lvl3pPr>
            <a:lvl4pPr marL="988185" indent="-215496">
              <a:buSzPct val="80000"/>
              <a:buFont typeface="Arial" pitchFamily="34" charset="0"/>
              <a:buChar char="•"/>
              <a:defRPr sz="1500"/>
            </a:lvl4pPr>
            <a:lvl5pPr marL="1156059" indent="-167873">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54"/>
            <a:ext cx="4115872" cy="332399"/>
          </a:xfrm>
        </p:spPr>
        <p:txBody>
          <a:bodyPr anchor="b"/>
          <a:lstStyle>
            <a:lvl1pPr marL="0" indent="0">
              <a:lnSpc>
                <a:spcPct val="90000"/>
              </a:lnSpc>
              <a:spcBef>
                <a:spcPts val="0"/>
              </a:spcBef>
              <a:buNone/>
              <a:defRPr sz="2400" b="0">
                <a:latin typeface="Segoe UI Light" pitchFamily="34" charset="0"/>
              </a:defRPr>
            </a:lvl1pPr>
            <a:lvl2pPr marL="342874" indent="0">
              <a:buNone/>
              <a:defRPr sz="1500" b="1"/>
            </a:lvl2pPr>
            <a:lvl3pPr marL="685750" indent="0">
              <a:buNone/>
              <a:defRPr sz="1400" b="1"/>
            </a:lvl3pPr>
            <a:lvl4pPr marL="1028624" indent="0">
              <a:buNone/>
              <a:defRPr sz="1200" b="1"/>
            </a:lvl4pPr>
            <a:lvl5pPr marL="1371500" indent="0">
              <a:buNone/>
              <a:defRPr sz="1200" b="1"/>
            </a:lvl5pPr>
            <a:lvl6pPr marL="1714372" indent="0">
              <a:buNone/>
              <a:defRPr sz="1200" b="1"/>
            </a:lvl6pPr>
            <a:lvl7pPr marL="2057249" indent="0">
              <a:buNone/>
              <a:defRPr sz="1200" b="1"/>
            </a:lvl7pPr>
            <a:lvl8pPr marL="2400124" indent="0">
              <a:buNone/>
              <a:defRPr sz="1200" b="1"/>
            </a:lvl8pPr>
            <a:lvl9pPr marL="274299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234" indent="-222234">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886" indent="-342886">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862" indent="-257167">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856" indent="-257167">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551" indent="-257167">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856" indent="-257167">
              <a:defRPr sz="1200"/>
            </a:lvl6pPr>
            <a:lvl7pPr marL="1202492" indent="-214305">
              <a:defRPr sz="1200"/>
            </a:lvl7pPr>
            <a:lvl8pPr>
              <a:defRPr sz="1200"/>
            </a:lvl8pPr>
            <a:lvl9pPr>
              <a:defRPr sz="1200"/>
            </a:lvl9pPr>
          </a:lstStyle>
          <a:p>
            <a:pPr marL="302410" lvl="0" indent="-302410" algn="l" defTabSz="685750" rtl="0" eaLnBrk="1" latinLnBrk="0" hangingPunct="1">
              <a:lnSpc>
                <a:spcPct val="90000"/>
              </a:lnSpc>
              <a:spcBef>
                <a:spcPct val="20000"/>
              </a:spcBef>
              <a:buSzPct val="80000"/>
            </a:pPr>
            <a:r>
              <a:rPr lang="en-US" smtClean="0"/>
              <a:t>Click to edit Master text styles</a:t>
            </a:r>
          </a:p>
          <a:p>
            <a:pPr marL="302410" lvl="1" indent="-302410" algn="l" defTabSz="685750" rtl="0" eaLnBrk="1" latinLnBrk="0" hangingPunct="1">
              <a:lnSpc>
                <a:spcPct val="90000"/>
              </a:lnSpc>
              <a:spcBef>
                <a:spcPct val="20000"/>
              </a:spcBef>
              <a:buSzPct val="80000"/>
            </a:pPr>
            <a:r>
              <a:rPr lang="en-US" smtClean="0"/>
              <a:t>Second level</a:t>
            </a:r>
          </a:p>
          <a:p>
            <a:pPr marL="302410" lvl="2" indent="-302410" algn="l" defTabSz="685750" rtl="0" eaLnBrk="1" latinLnBrk="0" hangingPunct="1">
              <a:lnSpc>
                <a:spcPct val="90000"/>
              </a:lnSpc>
              <a:spcBef>
                <a:spcPct val="20000"/>
              </a:spcBef>
              <a:buSzPct val="80000"/>
            </a:pPr>
            <a:r>
              <a:rPr lang="en-US" smtClean="0"/>
              <a:t>Third level</a:t>
            </a:r>
          </a:p>
          <a:p>
            <a:pPr marL="302410" lvl="3" indent="-302410" algn="l" defTabSz="685750" rtl="0" eaLnBrk="1" latinLnBrk="0" hangingPunct="1">
              <a:lnSpc>
                <a:spcPct val="90000"/>
              </a:lnSpc>
              <a:spcBef>
                <a:spcPct val="20000"/>
              </a:spcBef>
              <a:buSzPct val="80000"/>
            </a:pPr>
            <a:r>
              <a:rPr lang="en-US" smtClean="0"/>
              <a:t>Fourth level</a:t>
            </a:r>
          </a:p>
          <a:p>
            <a:pPr marL="302410" lvl="4" indent="-302410" algn="l" defTabSz="685750"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spTree>
    <p:extLst>
      <p:ext uri="{BB962C8B-B14F-4D97-AF65-F5344CB8AC3E}">
        <p14:creationId xmlns:p14="http://schemas.microsoft.com/office/powerpoint/2010/main" val="313868502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pic>
        <p:nvPicPr>
          <p:cNvPr id="4" name="Picture 3"/>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29" y="4758709"/>
            <a:ext cx="1028968" cy="327642"/>
          </a:xfrm>
          <a:prstGeom prst="rect">
            <a:avLst/>
          </a:prstGeom>
        </p:spPr>
      </p:pic>
    </p:spTree>
    <p:extLst>
      <p:ext uri="{BB962C8B-B14F-4D97-AF65-F5344CB8AC3E}">
        <p14:creationId xmlns:p14="http://schemas.microsoft.com/office/powerpoint/2010/main" val="331621450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7" y="4779411"/>
            <a:ext cx="1261769" cy="146626"/>
          </a:xfrm>
          <a:prstGeom prst="rect">
            <a:avLst/>
          </a:prstGeom>
        </p:spPr>
      </p:pic>
    </p:spTree>
    <p:extLst>
      <p:ext uri="{BB962C8B-B14F-4D97-AF65-F5344CB8AC3E}">
        <p14:creationId xmlns:p14="http://schemas.microsoft.com/office/powerpoint/2010/main" val="211738599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750"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50"/>
            <a:ext cx="5210341" cy="931409"/>
          </a:xfrm>
        </p:spPr>
        <p:txBody>
          <a:bodyPr lIns="137154" tIns="137154" anchor="ctr" anchorCtr="0"/>
          <a:lstStyle>
            <a:lvl1pPr marL="430992" indent="-428610">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marL="259547" indent="-257167">
              <a:buFont typeface="Arial" pitchFamily="34" charset="0"/>
              <a:buNone/>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750" rtl="0" eaLnBrk="1" latinLnBrk="0" hangingPunct="1">
              <a:lnSpc>
                <a:spcPct val="90000"/>
              </a:lnSpc>
              <a:spcBef>
                <a:spcPts val="0"/>
              </a:spcBef>
              <a:spcAft>
                <a:spcPts val="675"/>
              </a:spcAft>
              <a:buSzPct val="80000"/>
            </a:pPr>
            <a:r>
              <a:rPr lang="en-US" smtClean="0"/>
              <a:t>Click to edit Master text styles</a:t>
            </a:r>
          </a:p>
          <a:p>
            <a:pPr marL="2382" lvl="1" indent="0" algn="l" defTabSz="685750"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26" tIns="30863" rIns="61726" bIns="30863" numCol="1" anchor="t" anchorCtr="0" compatLnSpc="1">
            <a:prstTxWarp prst="textNoShape">
              <a:avLst/>
            </a:prstTxWarp>
          </a:bodyPr>
          <a:lstStyle/>
          <a:p>
            <a:pPr defTabSz="914210"/>
            <a:endParaRPr lang="en-US" sz="1200">
              <a:solidFill>
                <a:srgbClr val="292929"/>
              </a:solidFill>
            </a:endParaRPr>
          </a:p>
        </p:txBody>
      </p:sp>
    </p:spTree>
    <p:extLst>
      <p:ext uri="{BB962C8B-B14F-4D97-AF65-F5344CB8AC3E}">
        <p14:creationId xmlns:p14="http://schemas.microsoft.com/office/powerpoint/2010/main" val="3500936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09" y="4779411"/>
            <a:ext cx="1261769" cy="146626"/>
          </a:xfrm>
          <a:prstGeom prst="rect">
            <a:avLst/>
          </a:prstGeom>
        </p:spPr>
      </p:pic>
      <p:sp>
        <p:nvSpPr>
          <p:cNvPr id="4" name="TextBox 3"/>
          <p:cNvSpPr txBox="1"/>
          <p:nvPr userDrawn="1"/>
        </p:nvSpPr>
        <p:spPr>
          <a:xfrm>
            <a:off x="2562135" y="4758681"/>
            <a:ext cx="3135473" cy="197362"/>
          </a:xfrm>
          <a:prstGeom prst="rect">
            <a:avLst/>
          </a:prstGeom>
          <a:noFill/>
        </p:spPr>
        <p:txBody>
          <a:bodyPr wrap="none" lIns="0" tIns="0" rIns="0" bIns="0" rtlCol="0">
            <a:spAutoFit/>
          </a:bodyPr>
          <a:lstStyle/>
          <a:p>
            <a:pPr marL="0" indent="0">
              <a:lnSpc>
                <a:spcPct val="90000"/>
              </a:lnSpc>
              <a:spcBef>
                <a:spcPct val="20000"/>
              </a:spcBef>
              <a:buSzPct val="80000"/>
              <a:buNone/>
            </a:pPr>
            <a:r>
              <a:rPr lang="en-US" sz="1400" dirty="0" smtClean="0">
                <a:solidFill>
                  <a:schemeClr val="bg2">
                    <a:lumMod val="75000"/>
                  </a:schemeClr>
                </a:solidFill>
              </a:rPr>
              <a:t>Microsoft Confidential</a:t>
            </a:r>
            <a:r>
              <a:rPr lang="en-US" sz="1400" baseline="0" dirty="0" smtClean="0">
                <a:solidFill>
                  <a:schemeClr val="bg2">
                    <a:lumMod val="75000"/>
                  </a:schemeClr>
                </a:solidFill>
              </a:rPr>
              <a:t> – NDA Required</a:t>
            </a:r>
            <a:endParaRPr lang="en-US" sz="1400" dirty="0">
              <a:solidFill>
                <a:schemeClr val="bg2">
                  <a:lumMod val="75000"/>
                </a:schemeClr>
              </a:solidFill>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4"/>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8"/>
            <a:ext cx="3154788" cy="346249"/>
          </a:xfrm>
        </p:spPr>
        <p:txBody>
          <a:bodyPr>
            <a:noAutofit/>
          </a:bodyPr>
          <a:lstStyle>
            <a:lvl1pPr marL="0" indent="0" algn="l" defTabSz="685750"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5786545" y="1602037"/>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248"/>
              <a:endParaRPr lang="en-US">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248"/>
              <a:endParaRPr lang="en-US">
                <a:solidFill>
                  <a:srgbClr val="292929"/>
                </a:solidFill>
              </a:endParaRPr>
            </a:p>
          </p:txBody>
        </p:sp>
      </p:grpSp>
    </p:spTree>
    <p:extLst>
      <p:ext uri="{BB962C8B-B14F-4D97-AF65-F5344CB8AC3E}">
        <p14:creationId xmlns:p14="http://schemas.microsoft.com/office/powerpoint/2010/main" val="377236953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4"/>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8"/>
            <a:ext cx="3154788" cy="346249"/>
          </a:xfrm>
        </p:spPr>
        <p:txBody>
          <a:bodyPr>
            <a:noAutofit/>
          </a:bodyPr>
          <a:lstStyle>
            <a:lvl1pPr marL="0" indent="0" algn="l" defTabSz="685750"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p:nvSpPr>
        <p:spPr bwMode="auto">
          <a:xfrm>
            <a:off x="6220589"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7" tIns="34289" rIns="68577" bIns="34289" numCol="1" anchor="t" anchorCtr="0" compatLnSpc="1">
            <a:prstTxWarp prst="textNoShape">
              <a:avLst/>
            </a:prstTxWarp>
          </a:bodyPr>
          <a:lstStyle/>
          <a:p>
            <a:pPr defTabSz="914248"/>
            <a:endParaRPr lang="en-US">
              <a:solidFill>
                <a:srgbClr val="292929"/>
              </a:solidFill>
            </a:endParaRPr>
          </a:p>
        </p:txBody>
      </p:sp>
    </p:spTree>
    <p:extLst>
      <p:ext uri="{BB962C8B-B14F-4D97-AF65-F5344CB8AC3E}">
        <p14:creationId xmlns:p14="http://schemas.microsoft.com/office/powerpoint/2010/main" val="189858073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4"/>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8"/>
            <a:ext cx="3154788" cy="346249"/>
          </a:xfrm>
        </p:spPr>
        <p:txBody>
          <a:bodyPr>
            <a:noAutofit/>
          </a:bodyPr>
          <a:lstStyle>
            <a:lvl1pPr marL="0" indent="0" algn="l" defTabSz="685750"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1682202"/>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914248"/>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248"/>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914248"/>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914248"/>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914248"/>
              <a:endParaRPr lang="en-US" sz="1200">
                <a:solidFill>
                  <a:srgbClr val="292929"/>
                </a:solidFill>
              </a:endParaRPr>
            </a:p>
          </p:txBody>
        </p:sp>
      </p:grpSp>
    </p:spTree>
    <p:extLst>
      <p:ext uri="{BB962C8B-B14F-4D97-AF65-F5344CB8AC3E}">
        <p14:creationId xmlns:p14="http://schemas.microsoft.com/office/powerpoint/2010/main" val="178095098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4"/>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8"/>
            <a:ext cx="3154788" cy="346249"/>
          </a:xfrm>
        </p:spPr>
        <p:txBody>
          <a:bodyPr>
            <a:noAutofit/>
          </a:bodyPr>
          <a:lstStyle>
            <a:lvl1pPr marL="0" indent="0" algn="l" defTabSz="685750"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726" tIns="30863" rIns="61726" bIns="30863" numCol="1" anchor="t" anchorCtr="0" compatLnSpc="1">
            <a:prstTxWarp prst="textNoShape">
              <a:avLst/>
            </a:prstTxWarp>
          </a:bodyPr>
          <a:lstStyle/>
          <a:p>
            <a:pPr defTabSz="914248"/>
            <a:endParaRPr lang="en-US" sz="1200">
              <a:solidFill>
                <a:srgbClr val="292929"/>
              </a:solidFill>
            </a:endParaRPr>
          </a:p>
        </p:txBody>
      </p:sp>
    </p:spTree>
    <p:extLst>
      <p:ext uri="{BB962C8B-B14F-4D97-AF65-F5344CB8AC3E}">
        <p14:creationId xmlns:p14="http://schemas.microsoft.com/office/powerpoint/2010/main" val="318080251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4"/>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58"/>
            <a:ext cx="3154788" cy="346249"/>
          </a:xfrm>
        </p:spPr>
        <p:txBody>
          <a:bodyPr>
            <a:noAutofit/>
          </a:bodyPr>
          <a:lstStyle>
            <a:lvl1pPr marL="0" indent="0" algn="l" defTabSz="685750"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74" indent="0" algn="ctr">
              <a:buNone/>
              <a:defRPr>
                <a:solidFill>
                  <a:schemeClr val="tx1">
                    <a:tint val="75000"/>
                  </a:schemeClr>
                </a:solidFill>
              </a:defRPr>
            </a:lvl2pPr>
            <a:lvl3pPr marL="685750" indent="0" algn="ctr">
              <a:buNone/>
              <a:defRPr>
                <a:solidFill>
                  <a:schemeClr val="tx1">
                    <a:tint val="75000"/>
                  </a:schemeClr>
                </a:solidFill>
              </a:defRPr>
            </a:lvl3pPr>
            <a:lvl4pPr marL="1028624" indent="0" algn="ctr">
              <a:buNone/>
              <a:defRPr>
                <a:solidFill>
                  <a:schemeClr val="tx1">
                    <a:tint val="75000"/>
                  </a:schemeClr>
                </a:solidFill>
              </a:defRPr>
            </a:lvl4pPr>
            <a:lvl5pPr marL="1371500" indent="0" algn="ctr">
              <a:buNone/>
              <a:defRPr>
                <a:solidFill>
                  <a:schemeClr val="tx1">
                    <a:tint val="75000"/>
                  </a:schemeClr>
                </a:solidFill>
              </a:defRPr>
            </a:lvl5pPr>
            <a:lvl6pPr marL="1714372" indent="0" algn="ctr">
              <a:buNone/>
              <a:defRPr>
                <a:solidFill>
                  <a:schemeClr val="tx1">
                    <a:tint val="75000"/>
                  </a:schemeClr>
                </a:solidFill>
              </a:defRPr>
            </a:lvl6pPr>
            <a:lvl7pPr marL="2057249" indent="0" algn="ctr">
              <a:buNone/>
              <a:defRPr>
                <a:solidFill>
                  <a:schemeClr val="tx1">
                    <a:tint val="75000"/>
                  </a:schemeClr>
                </a:solidFill>
              </a:defRPr>
            </a:lvl7pPr>
            <a:lvl8pPr marL="2400124" indent="0" algn="ctr">
              <a:buNone/>
              <a:defRPr>
                <a:solidFill>
                  <a:schemeClr val="tx1">
                    <a:tint val="75000"/>
                  </a:schemeClr>
                </a:solidFill>
              </a:defRPr>
            </a:lvl8pPr>
            <a:lvl9pPr marL="274299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6663808"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48"/>
              <a:endParaRPr lang="en-US">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48"/>
              <a:endParaRPr lang="en-US">
                <a:solidFill>
                  <a:srgbClr val="292929"/>
                </a:solidFill>
              </a:endParaRPr>
            </a:p>
          </p:txBody>
        </p:sp>
      </p:grpSp>
    </p:spTree>
    <p:extLst>
      <p:ext uri="{BB962C8B-B14F-4D97-AF65-F5344CB8AC3E}">
        <p14:creationId xmlns:p14="http://schemas.microsoft.com/office/powerpoint/2010/main" val="84021161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1428751"/>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40"/>
            <a:ext cx="1880410" cy="218515"/>
          </a:xfrm>
          <a:prstGeom prst="rect">
            <a:avLst/>
          </a:prstGeom>
        </p:spPr>
      </p:pic>
    </p:spTree>
    <p:extLst>
      <p:ext uri="{BB962C8B-B14F-4D97-AF65-F5344CB8AC3E}">
        <p14:creationId xmlns:p14="http://schemas.microsoft.com/office/powerpoint/2010/main" val="24872029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66" tIns="34283" rIns="68566" bIns="34283" numCol="1" anchor="t" anchorCtr="0" compatLnSpc="1">
            <a:prstTxWarp prst="textNoShape">
              <a:avLst/>
            </a:prstTxWarp>
            <a:spAutoFit/>
          </a:bodyPr>
          <a:lstStyle/>
          <a:p>
            <a:pPr algn="ctr" defTabSz="685552"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2012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552"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86461137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p:ph type="body" sz="quarter" idx="10" hasCustomPrompt="1"/>
          </p:nvPr>
        </p:nvSpPr>
        <p:spPr>
          <a:xfrm>
            <a:off x="384673" y="2169535"/>
            <a:ext cx="8423524" cy="914096"/>
          </a:xfrm>
        </p:spPr>
        <p:txBody>
          <a:bodyPr/>
          <a:lstStyle>
            <a:lvl1pPr marL="0" indent="0">
              <a:buNone/>
              <a:defRPr lang="en-US" sz="6600" i="0" kern="1200" spc="-75" baseline="0" dirty="0" smtClean="0">
                <a:solidFill>
                  <a:schemeClr val="bg1">
                    <a:alpha val="99000"/>
                  </a:schemeClr>
                </a:solidFill>
                <a:latin typeface="Segoe UI Light" pitchFamily="34" charset="0"/>
                <a:ea typeface="+mn-ea"/>
                <a:cs typeface="+mn-cs"/>
              </a:defRPr>
            </a:lvl1pPr>
          </a:lstStyle>
          <a:p>
            <a:pPr marL="0" lvl="0" indent="0" algn="l" defTabSz="685750"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p:ph type="body" sz="quarter" idx="11" hasCustomPrompt="1"/>
          </p:nvPr>
        </p:nvSpPr>
        <p:spPr>
          <a:xfrm>
            <a:off x="384673" y="3257554"/>
            <a:ext cx="5636696" cy="332399"/>
          </a:xfrm>
        </p:spPr>
        <p:txBody>
          <a:bodyPr/>
          <a:lstStyle>
            <a:lvl1pPr marL="0" indent="0">
              <a:buNone/>
              <a:defRPr lang="en-US" sz="2400" kern="1200" spc="-75" baseline="0" dirty="0">
                <a:solidFill>
                  <a:schemeClr val="bg1">
                    <a:alpha val="99000"/>
                  </a:schemeClr>
                </a:solidFill>
                <a:latin typeface="+mj-lt"/>
                <a:ea typeface="+mn-ea"/>
                <a:cs typeface="+mn-cs"/>
              </a:defRPr>
            </a:lvl1pPr>
          </a:lstStyle>
          <a:p>
            <a:pPr marL="0" lvl="0" indent="0" algn="l" defTabSz="685750"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401135" y="4773492"/>
            <a:ext cx="1197051" cy="201275"/>
          </a:xfrm>
          <a:prstGeom prst="rect">
            <a:avLst/>
          </a:prstGeom>
          <a:noFill/>
          <a:ln>
            <a:noFill/>
          </a:ln>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45697877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67" indent="-345267">
              <a:buClr>
                <a:srgbClr val="FFFFFF"/>
              </a:buClr>
              <a:buSzPct val="70000"/>
              <a:buFontTx/>
              <a:buBlip>
                <a:blip r:embed="rId2"/>
              </a:buBlip>
              <a:defRPr>
                <a:gradFill>
                  <a:gsLst>
                    <a:gs pos="0">
                      <a:srgbClr val="FFFFFF"/>
                    </a:gs>
                    <a:gs pos="86000">
                      <a:srgbClr val="FFFFFF"/>
                    </a:gs>
                  </a:gsLst>
                  <a:lin ang="5400000" scaled="0"/>
                </a:gradFill>
              </a:defRPr>
            </a:lvl1pPr>
            <a:lvl2pPr marL="641726" indent="-296458">
              <a:buClr>
                <a:srgbClr val="FFFFFF"/>
              </a:buClr>
              <a:buSzPct val="70000"/>
              <a:buFontTx/>
              <a:buBlip>
                <a:blip r:embed="rId2"/>
              </a:buBlip>
              <a:defRPr>
                <a:gradFill>
                  <a:gsLst>
                    <a:gs pos="0">
                      <a:srgbClr val="FFFFFF"/>
                    </a:gs>
                    <a:gs pos="86000">
                      <a:srgbClr val="FFFFFF"/>
                    </a:gs>
                  </a:gsLst>
                  <a:lin ang="5400000" scaled="0"/>
                </a:gradFill>
              </a:defRPr>
            </a:lvl2pPr>
            <a:lvl3pPr marL="944136" indent="-302410">
              <a:buClr>
                <a:srgbClr val="FFFFFF"/>
              </a:buClr>
              <a:buSzPct val="70000"/>
              <a:buFontTx/>
              <a:buBlip>
                <a:blip r:embed="rId2"/>
              </a:buBlip>
              <a:defRPr>
                <a:gradFill>
                  <a:gsLst>
                    <a:gs pos="0">
                      <a:srgbClr val="FFFFFF"/>
                    </a:gs>
                    <a:gs pos="86000">
                      <a:srgbClr val="FFFFFF"/>
                    </a:gs>
                  </a:gsLst>
                  <a:lin ang="5400000" scaled="0"/>
                </a:gradFill>
              </a:defRPr>
            </a:lvl3pPr>
            <a:lvl4pPr marL="1203679" indent="-259547">
              <a:buClr>
                <a:srgbClr val="FFFFFF"/>
              </a:buClr>
              <a:buSzPct val="70000"/>
              <a:buFontTx/>
              <a:buBlip>
                <a:blip r:embed="rId2"/>
              </a:buBlip>
              <a:defRPr>
                <a:gradFill>
                  <a:gsLst>
                    <a:gs pos="0">
                      <a:srgbClr val="FFFFFF"/>
                    </a:gs>
                    <a:gs pos="86000">
                      <a:srgbClr val="FFFFFF"/>
                    </a:gs>
                  </a:gsLst>
                  <a:lin ang="5400000" scaled="0"/>
                </a:gradFill>
              </a:defRPr>
            </a:lvl4pPr>
            <a:lvl5pPr marL="1456087" indent="-252404">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075164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marL="345267" indent="-345267">
              <a:buClr>
                <a:srgbClr val="FFFFFF"/>
              </a:buClr>
              <a:buSzPct val="70000"/>
              <a:buFontTx/>
              <a:buBlip>
                <a:blip r:embed="rId2"/>
              </a:buBlip>
              <a:defRPr>
                <a:gradFill>
                  <a:gsLst>
                    <a:gs pos="0">
                      <a:srgbClr val="FFFFFF"/>
                    </a:gs>
                    <a:gs pos="86000">
                      <a:srgbClr val="FFFFFF"/>
                    </a:gs>
                  </a:gsLst>
                  <a:lin ang="5400000" scaled="0"/>
                </a:gradFill>
              </a:defRPr>
            </a:lvl1pPr>
            <a:lvl2pPr marL="641726" indent="-296458">
              <a:buClr>
                <a:srgbClr val="FFFFFF"/>
              </a:buClr>
              <a:buSzPct val="70000"/>
              <a:buFontTx/>
              <a:buBlip>
                <a:blip r:embed="rId2"/>
              </a:buBlip>
              <a:defRPr>
                <a:gradFill>
                  <a:gsLst>
                    <a:gs pos="0">
                      <a:srgbClr val="FFFFFF"/>
                    </a:gs>
                    <a:gs pos="86000">
                      <a:srgbClr val="FFFFFF"/>
                    </a:gs>
                  </a:gsLst>
                  <a:lin ang="5400000" scaled="0"/>
                </a:gradFill>
              </a:defRPr>
            </a:lvl2pPr>
            <a:lvl3pPr marL="944136" indent="-302410">
              <a:buClr>
                <a:srgbClr val="FFFFFF"/>
              </a:buClr>
              <a:buSzPct val="70000"/>
              <a:buFontTx/>
              <a:buBlip>
                <a:blip r:embed="rId2"/>
              </a:buBlip>
              <a:defRPr>
                <a:gradFill>
                  <a:gsLst>
                    <a:gs pos="0">
                      <a:srgbClr val="FFFFFF"/>
                    </a:gs>
                    <a:gs pos="86000">
                      <a:srgbClr val="FFFFFF"/>
                    </a:gs>
                  </a:gsLst>
                  <a:lin ang="5400000" scaled="0"/>
                </a:gradFill>
              </a:defRPr>
            </a:lvl3pPr>
            <a:lvl4pPr marL="1203679" indent="-259547">
              <a:buClr>
                <a:srgbClr val="FFFFFF"/>
              </a:buClr>
              <a:buSzPct val="70000"/>
              <a:buFontTx/>
              <a:buBlip>
                <a:blip r:embed="rId2"/>
              </a:buBlip>
              <a:defRPr>
                <a:gradFill>
                  <a:gsLst>
                    <a:gs pos="0">
                      <a:srgbClr val="FFFFFF"/>
                    </a:gs>
                    <a:gs pos="86000">
                      <a:srgbClr val="FFFFFF"/>
                    </a:gs>
                  </a:gsLst>
                  <a:lin ang="5400000" scaled="0"/>
                </a:gradFill>
              </a:defRPr>
            </a:lvl4pPr>
            <a:lvl5pPr marL="1456087" indent="-252404">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91" tIns="57143" rIns="114291" bIns="57143"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928057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4" tIns="34273" rIns="68544" bIns="34273" numCol="1" spcCol="0" rtlCol="0" anchor="ctr" anchorCtr="0" compatLnSpc="1">
            <a:prstTxWarp prst="textNoShape">
              <a:avLst/>
            </a:prstTxWarp>
          </a:bodyPr>
          <a:lstStyle/>
          <a:p>
            <a:pPr algn="ctr" defTabSz="685261"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693"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52"/>
            <a:ext cx="5210341" cy="931409"/>
          </a:xfrm>
        </p:spPr>
        <p:txBody>
          <a:bodyPr lIns="137142" tIns="137142" anchor="ctr" anchorCtr="0"/>
          <a:lstStyle>
            <a:lvl1pPr marL="430956" indent="-428574">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marL="259525" indent="-257146">
              <a:buFont typeface="Arial" pitchFamily="34" charset="0"/>
              <a:buNone/>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693" rtl="0" eaLnBrk="1" latinLnBrk="0" hangingPunct="1">
              <a:lnSpc>
                <a:spcPct val="90000"/>
              </a:lnSpc>
              <a:spcBef>
                <a:spcPts val="0"/>
              </a:spcBef>
              <a:spcAft>
                <a:spcPts val="675"/>
              </a:spcAft>
              <a:buSzPct val="80000"/>
            </a:pPr>
            <a:r>
              <a:rPr lang="en-US" smtClean="0"/>
              <a:t>Click to edit Master text styles</a:t>
            </a:r>
          </a:p>
          <a:p>
            <a:pPr marL="2382" lvl="1" indent="0" algn="l" defTabSz="685693"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720" tIns="30860" rIns="61720" bIns="30860" numCol="1" anchor="t" anchorCtr="0" compatLnSpc="1">
            <a:prstTxWarp prst="textNoShape">
              <a:avLst/>
            </a:prstTxWarp>
          </a:bodyPr>
          <a:lstStyle/>
          <a:p>
            <a:pPr lvl="0" defTabSz="914134"/>
            <a:endParaRPr lang="en-US" sz="1200">
              <a:solidFill>
                <a:srgbClr val="292929"/>
              </a:solidFill>
            </a:endParaRPr>
          </a:p>
        </p:txBody>
      </p:sp>
    </p:spTree>
    <p:extLst>
      <p:ext uri="{BB962C8B-B14F-4D97-AF65-F5344CB8AC3E}">
        <p14:creationId xmlns:p14="http://schemas.microsoft.com/office/powerpoint/2010/main" val="2480588676"/>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3406" y="2002077"/>
            <a:ext cx="7729525" cy="1102519"/>
          </a:xfrm>
        </p:spPr>
        <p:txBody>
          <a:bodyPr>
            <a:noAutofit/>
          </a:bodyPr>
          <a:lstStyle>
            <a:lvl1pPr algn="l">
              <a:lnSpc>
                <a:spcPct val="90000"/>
              </a:lnSpc>
              <a:spcAft>
                <a:spcPts val="600"/>
              </a:spcAft>
              <a:defRPr sz="5400" b="1" i="0" baseline="0">
                <a:solidFill>
                  <a:schemeClr val="bg1">
                    <a:alpha val="97000"/>
                  </a:schemeClr>
                </a:solidFill>
                <a:effectLst>
                  <a:outerShdw blurRad="25400" dist="38100" dir="2700000">
                    <a:srgbClr val="000000">
                      <a:alpha val="9000"/>
                    </a:srgbClr>
                  </a:outerShdw>
                </a:effectLst>
                <a:latin typeface="Segoe"/>
                <a:cs typeface="Segoe"/>
              </a:defRPr>
            </a:lvl1pPr>
          </a:lstStyle>
          <a:p>
            <a:r>
              <a:rPr lang="en-US" dirty="0" smtClean="0"/>
              <a:t>click to edit master </a:t>
            </a:r>
            <a:br>
              <a:rPr lang="en-US" dirty="0" smtClean="0"/>
            </a:br>
            <a:r>
              <a:rPr lang="en-US" dirty="0" smtClean="0"/>
              <a:t>text style</a:t>
            </a:r>
            <a:endParaRPr lang="en-US" dirty="0"/>
          </a:p>
        </p:txBody>
      </p:sp>
      <p:sp>
        <p:nvSpPr>
          <p:cNvPr id="8" name="Subtitle 2"/>
          <p:cNvSpPr>
            <a:spLocks noGrp="1"/>
          </p:cNvSpPr>
          <p:nvPr>
            <p:ph type="subTitle" idx="1" hasCustomPrompt="1"/>
          </p:nvPr>
        </p:nvSpPr>
        <p:spPr>
          <a:xfrm>
            <a:off x="453402" y="3240016"/>
            <a:ext cx="5289917" cy="549413"/>
          </a:xfrm>
        </p:spPr>
        <p:txBody>
          <a:bodyPr>
            <a:normAutofit/>
          </a:bodyPr>
          <a:lstStyle>
            <a:lvl1pPr marL="0" indent="0" algn="l">
              <a:buNone/>
              <a:defRPr sz="2000" b="0" i="0">
                <a:solidFill>
                  <a:srgbClr val="FFFFFF"/>
                </a:solidFill>
                <a:latin typeface="Segoe"/>
                <a:cs typeface="Segoe"/>
              </a:defRPr>
            </a:lvl1pPr>
            <a:lvl2pPr marL="457124"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8" indent="0" algn="ctr">
              <a:buNone/>
              <a:defRPr>
                <a:solidFill>
                  <a:schemeClr val="tx1">
                    <a:tint val="75000"/>
                  </a:schemeClr>
                </a:solidFill>
              </a:defRPr>
            </a:lvl6pPr>
            <a:lvl7pPr marL="2742744" indent="0" algn="ctr">
              <a:buNone/>
              <a:defRPr>
                <a:solidFill>
                  <a:schemeClr val="tx1">
                    <a:tint val="75000"/>
                  </a:schemeClr>
                </a:solidFill>
              </a:defRPr>
            </a:lvl7pPr>
            <a:lvl8pPr marL="3199866" indent="0" algn="ctr">
              <a:buNone/>
              <a:defRPr>
                <a:solidFill>
                  <a:schemeClr val="tx1">
                    <a:tint val="75000"/>
                  </a:schemeClr>
                </a:solidFill>
              </a:defRPr>
            </a:lvl8pPr>
            <a:lvl9pPr marL="365699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445100" y="4767264"/>
            <a:ext cx="2133600" cy="273844"/>
          </a:xfrm>
          <a:prstGeom prst="rect">
            <a:avLst/>
          </a:prstGeom>
        </p:spPr>
        <p:txBody>
          <a:bodyPr lIns="91424" tIns="45712" rIns="91424" bIns="45712"/>
          <a:lstStyle>
            <a:lvl1pPr algn="l">
              <a:defRPr b="0" i="0">
                <a:solidFill>
                  <a:srgbClr val="FFFFFF"/>
                </a:solidFill>
                <a:latin typeface="Segoe"/>
                <a:cs typeface="Segoe"/>
              </a:defRPr>
            </a:lvl1pPr>
          </a:lstStyle>
          <a:p>
            <a:pPr defTabSz="914248"/>
            <a:fld id="{B6F15528-21DE-4FAA-801E-634DDDAF4B2B}" type="slidenum">
              <a:rPr lang="en-US" smtClean="0"/>
              <a:pPr defTabSz="914248"/>
              <a:t>‹#›</a:t>
            </a:fld>
            <a:endParaRPr lang="en-US"/>
          </a:p>
        </p:txBody>
      </p:sp>
    </p:spTree>
    <p:extLst>
      <p:ext uri="{BB962C8B-B14F-4D97-AF65-F5344CB8AC3E}">
        <p14:creationId xmlns:p14="http://schemas.microsoft.com/office/powerpoint/2010/main" val="61828476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43"/>
            <a:ext cx="8229600" cy="857250"/>
          </a:xfrm>
        </p:spPr>
        <p:txBody>
          <a:bodyPr>
            <a:normAutofit/>
          </a:bodyPr>
          <a:lstStyle>
            <a:lvl1pPr algn="ctr">
              <a:defRPr sz="3600" b="1" i="0">
                <a:solidFill>
                  <a:schemeClr val="tx1">
                    <a:lumMod val="75000"/>
                    <a:lumOff val="25000"/>
                  </a:schemeClr>
                </a:solidFill>
                <a:latin typeface="Segoe"/>
                <a:cs typeface="Segoe"/>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11694"/>
            <a:ext cx="8229600" cy="1500411"/>
          </a:xfrm>
        </p:spPr>
        <p:txBody>
          <a:bodyPr/>
          <a:lstStyle>
            <a:lvl1pPr>
              <a:defRPr b="0" i="0">
                <a:solidFill>
                  <a:schemeClr val="tx1">
                    <a:lumMod val="65000"/>
                    <a:lumOff val="35000"/>
                  </a:schemeClr>
                </a:solidFill>
                <a:latin typeface="Segoe"/>
                <a:cs typeface="Segoe"/>
              </a:defRPr>
            </a:lvl1pPr>
            <a:lvl2pPr>
              <a:defRPr b="0" i="0">
                <a:solidFill>
                  <a:schemeClr val="tx1">
                    <a:lumMod val="65000"/>
                    <a:lumOff val="35000"/>
                  </a:schemeClr>
                </a:solidFill>
                <a:latin typeface="Segoe"/>
                <a:cs typeface="Segoe"/>
              </a:defRPr>
            </a:lvl2pPr>
            <a:lvl3pPr>
              <a:defRPr b="0" i="0">
                <a:solidFill>
                  <a:schemeClr val="tx1">
                    <a:lumMod val="65000"/>
                    <a:lumOff val="35000"/>
                  </a:schemeClr>
                </a:solidFill>
                <a:latin typeface="Segoe"/>
                <a:cs typeface="Segoe"/>
              </a:defRPr>
            </a:lvl3pPr>
            <a:lvl4pPr>
              <a:defRPr b="0" i="0">
                <a:solidFill>
                  <a:schemeClr val="tx1">
                    <a:lumMod val="65000"/>
                    <a:lumOff val="35000"/>
                  </a:schemeClr>
                </a:solidFill>
                <a:latin typeface="Segoe"/>
                <a:cs typeface="Segoe"/>
              </a:defRPr>
            </a:lvl4pPr>
            <a:lvl5pPr>
              <a:defRPr b="0" i="0">
                <a:solidFill>
                  <a:schemeClr val="tx1">
                    <a:lumMod val="65000"/>
                    <a:lumOff val="35000"/>
                  </a:schemeClr>
                </a:solidFill>
                <a:latin typeface="Segoe"/>
                <a:cs typeface="Sego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511886" y="4772415"/>
            <a:ext cx="2133600" cy="273844"/>
          </a:xfrm>
          <a:prstGeom prst="rect">
            <a:avLst/>
          </a:prstGeom>
        </p:spPr>
        <p:txBody>
          <a:bodyPr lIns="91424" tIns="45712" rIns="91424" bIns="45712"/>
          <a:lstStyle>
            <a:lvl1pPr algn="ctr">
              <a:defRPr b="0" i="0">
                <a:solidFill>
                  <a:schemeClr val="tx1">
                    <a:lumMod val="95000"/>
                    <a:lumOff val="5000"/>
                  </a:schemeClr>
                </a:solidFill>
                <a:latin typeface="Segoe"/>
                <a:cs typeface="Segoe"/>
              </a:defRPr>
            </a:lvl1pPr>
          </a:lstStyle>
          <a:p>
            <a:pPr defTabSz="914248"/>
            <a:fld id="{B6F15528-21DE-4FAA-801E-634DDDAF4B2B}" type="slidenum">
              <a:rPr lang="en-US" smtClean="0">
                <a:solidFill>
                  <a:srgbClr val="292929">
                    <a:lumMod val="95000"/>
                    <a:lumOff val="5000"/>
                  </a:srgbClr>
                </a:solidFill>
              </a:rPr>
              <a:pPr defTabSz="914248"/>
              <a:t>‹#›</a:t>
            </a:fld>
            <a:endParaRPr lang="en-US">
              <a:solidFill>
                <a:srgbClr val="292929">
                  <a:lumMod val="95000"/>
                  <a:lumOff val="5000"/>
                </a:srgbClr>
              </a:solidFill>
            </a:endParaRPr>
          </a:p>
        </p:txBody>
      </p:sp>
    </p:spTree>
    <p:extLst>
      <p:ext uri="{BB962C8B-B14F-4D97-AF65-F5344CB8AC3E}">
        <p14:creationId xmlns:p14="http://schemas.microsoft.com/office/powerpoint/2010/main" val="734534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Two Panel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43"/>
            <a:ext cx="8229600" cy="857250"/>
          </a:xfrm>
        </p:spPr>
        <p:txBody>
          <a:bodyPr>
            <a:normAutofit/>
          </a:bodyPr>
          <a:lstStyle>
            <a:lvl1pPr algn="ctr">
              <a:defRPr sz="3600" b="1" i="0">
                <a:solidFill>
                  <a:schemeClr val="tx1">
                    <a:lumMod val="75000"/>
                    <a:lumOff val="25000"/>
                  </a:schemeClr>
                </a:solidFill>
                <a:latin typeface="Segoe"/>
                <a:cs typeface="Segoe"/>
              </a:defRPr>
            </a:lvl1pPr>
          </a:lstStyle>
          <a:p>
            <a:r>
              <a:rPr lang="en-US" dirty="0" smtClean="0"/>
              <a:t>Click to edit Master title style</a:t>
            </a:r>
            <a:endParaRPr lang="en-US" dirty="0"/>
          </a:p>
        </p:txBody>
      </p:sp>
      <p:sp>
        <p:nvSpPr>
          <p:cNvPr id="10" name="Content Placeholder 2"/>
          <p:cNvSpPr>
            <a:spLocks noGrp="1"/>
          </p:cNvSpPr>
          <p:nvPr>
            <p:ph sz="half" idx="1"/>
          </p:nvPr>
        </p:nvSpPr>
        <p:spPr>
          <a:xfrm>
            <a:off x="457200" y="1115571"/>
            <a:ext cx="3959352" cy="2127121"/>
          </a:xfrm>
        </p:spPr>
        <p:txBody>
          <a:bodyPr/>
          <a:lstStyle>
            <a:lvl1pPr marL="339906" indent="-339906">
              <a:lnSpc>
                <a:spcPct val="90000"/>
              </a:lnSpc>
              <a:defRPr sz="2800">
                <a:solidFill>
                  <a:schemeClr val="tx1">
                    <a:lumMod val="65000"/>
                    <a:lumOff val="35000"/>
                  </a:schemeClr>
                </a:solidFill>
              </a:defRPr>
            </a:lvl1pPr>
            <a:lvl2pPr marL="673198" indent="-325357">
              <a:lnSpc>
                <a:spcPct val="90000"/>
              </a:lnSpc>
              <a:defRPr sz="2400">
                <a:solidFill>
                  <a:schemeClr val="tx1">
                    <a:lumMod val="65000"/>
                    <a:lumOff val="35000"/>
                  </a:schemeClr>
                </a:solidFill>
              </a:defRPr>
            </a:lvl2pPr>
            <a:lvl3pPr marL="953585" indent="-288324">
              <a:lnSpc>
                <a:spcPct val="90000"/>
              </a:lnSpc>
              <a:defRPr sz="2000">
                <a:solidFill>
                  <a:schemeClr val="tx1">
                    <a:lumMod val="65000"/>
                    <a:lumOff val="35000"/>
                  </a:schemeClr>
                </a:solidFill>
              </a:defRPr>
            </a:lvl3pPr>
            <a:lvl4pPr marL="1227363" indent="-273775">
              <a:lnSpc>
                <a:spcPct val="90000"/>
              </a:lnSpc>
              <a:defRPr sz="1800">
                <a:solidFill>
                  <a:schemeClr val="tx1">
                    <a:lumMod val="65000"/>
                    <a:lumOff val="35000"/>
                  </a:schemeClr>
                </a:solidFill>
              </a:defRPr>
            </a:lvl4pPr>
            <a:lvl5pPr marL="1515687" indent="-280387">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724404" y="1115571"/>
            <a:ext cx="3962401" cy="2127121"/>
          </a:xfrm>
        </p:spPr>
        <p:txBody>
          <a:bodyPr/>
          <a:lstStyle>
            <a:lvl1pPr marL="347839" indent="-347839">
              <a:lnSpc>
                <a:spcPct val="90000"/>
              </a:lnSpc>
              <a:defRPr sz="2800">
                <a:solidFill>
                  <a:schemeClr val="tx1">
                    <a:lumMod val="65000"/>
                    <a:lumOff val="35000"/>
                  </a:schemeClr>
                </a:solidFill>
              </a:defRPr>
            </a:lvl1pPr>
            <a:lvl2pPr marL="673198" indent="-339906">
              <a:lnSpc>
                <a:spcPct val="90000"/>
              </a:lnSpc>
              <a:defRPr sz="2400">
                <a:solidFill>
                  <a:schemeClr val="tx1">
                    <a:lumMod val="65000"/>
                    <a:lumOff val="35000"/>
                  </a:schemeClr>
                </a:solidFill>
              </a:defRPr>
            </a:lvl2pPr>
            <a:lvl3pPr marL="961522" indent="-302875">
              <a:lnSpc>
                <a:spcPct val="90000"/>
              </a:lnSpc>
              <a:defRPr sz="2000">
                <a:solidFill>
                  <a:schemeClr val="tx1">
                    <a:lumMod val="65000"/>
                    <a:lumOff val="35000"/>
                  </a:schemeClr>
                </a:solidFill>
              </a:defRPr>
            </a:lvl3pPr>
            <a:lvl4pPr marL="1227363" indent="-265841">
              <a:lnSpc>
                <a:spcPct val="90000"/>
              </a:lnSpc>
              <a:defRPr sz="1800">
                <a:solidFill>
                  <a:schemeClr val="tx1">
                    <a:lumMod val="65000"/>
                    <a:lumOff val="35000"/>
                  </a:schemeClr>
                </a:solidFill>
              </a:defRPr>
            </a:lvl4pPr>
            <a:lvl5pPr marL="1515687" indent="-273775">
              <a:lnSpc>
                <a:spcPct val="90000"/>
              </a:lnSpc>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3511886" y="4729554"/>
            <a:ext cx="2133600" cy="273844"/>
          </a:xfrm>
          <a:prstGeom prst="rect">
            <a:avLst/>
          </a:prstGeom>
        </p:spPr>
        <p:txBody>
          <a:bodyPr lIns="91424" tIns="45712" rIns="91424" bIns="45712"/>
          <a:lstStyle>
            <a:lvl1pPr algn="ctr">
              <a:defRPr b="0" i="0">
                <a:solidFill>
                  <a:schemeClr val="tx1">
                    <a:lumMod val="95000"/>
                    <a:lumOff val="5000"/>
                  </a:schemeClr>
                </a:solidFill>
                <a:latin typeface="Segoe"/>
                <a:cs typeface="Segoe"/>
              </a:defRPr>
            </a:lvl1pPr>
          </a:lstStyle>
          <a:p>
            <a:pPr defTabSz="914248"/>
            <a:fld id="{1C24C1D7-E85D-3D41-874A-BD44A6CAB932}" type="slidenum">
              <a:rPr lang="en-US" smtClean="0">
                <a:solidFill>
                  <a:srgbClr val="292929">
                    <a:lumMod val="95000"/>
                    <a:lumOff val="5000"/>
                  </a:srgbClr>
                </a:solidFill>
              </a:rPr>
              <a:pPr defTabSz="914248"/>
              <a:t>‹#›</a:t>
            </a:fld>
            <a:endParaRPr lang="en-US" dirty="0">
              <a:solidFill>
                <a:srgbClr val="292929">
                  <a:lumMod val="95000"/>
                  <a:lumOff val="5000"/>
                </a:srgbClr>
              </a:solidFill>
            </a:endParaRPr>
          </a:p>
        </p:txBody>
      </p:sp>
      <p:pic>
        <p:nvPicPr>
          <p:cNvPr id="19" name="Picture 18"/>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4114682" y="4954849"/>
            <a:ext cx="904750" cy="145790"/>
          </a:xfrm>
          <a:prstGeom prst="rect">
            <a:avLst/>
          </a:prstGeom>
        </p:spPr>
      </p:pic>
      <p:pic>
        <p:nvPicPr>
          <p:cNvPr id="20" name="Picture 2" descr="D:\User\Pictures\WinAzure_rgb - Copy.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607" y="4555402"/>
            <a:ext cx="491671" cy="4916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lide_gradient_background.png"/>
          <p:cNvPicPr>
            <a:picLocks noChangeAspect="1"/>
          </p:cNvPicPr>
          <p:nvPr userDrawn="1"/>
        </p:nvPicPr>
        <p:blipFill rotWithShape="1">
          <a:blip r:embed="rId5" cstate="print">
            <a:clrChange>
              <a:clrFrom>
                <a:srgbClr val="5EAFD7"/>
              </a:clrFrom>
              <a:clrTo>
                <a:srgbClr val="5EAFD7">
                  <a:alpha val="0"/>
                </a:srgbClr>
              </a:clrTo>
            </a:clrChange>
            <a:biLevel thresh="25000"/>
          </a:blip>
          <a:srcRect l="4861" t="92811" r="78750" b="1308"/>
          <a:stretch/>
        </p:blipFill>
        <p:spPr>
          <a:xfrm>
            <a:off x="522113" y="4583974"/>
            <a:ext cx="1750031" cy="470888"/>
          </a:xfrm>
          <a:prstGeom prst="rect">
            <a:avLst/>
          </a:prstGeom>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8904" y="4690829"/>
            <a:ext cx="131479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28024" r="37835"/>
          <a:stretch/>
        </p:blipFill>
        <p:spPr>
          <a:xfrm>
            <a:off x="6138503" y="4674881"/>
            <a:ext cx="1386137" cy="371475"/>
          </a:xfrm>
          <a:prstGeom prst="rect">
            <a:avLst/>
          </a:prstGeom>
        </p:spPr>
      </p:pic>
    </p:spTree>
    <p:extLst>
      <p:ext uri="{BB962C8B-B14F-4D97-AF65-F5344CB8AC3E}">
        <p14:creationId xmlns:p14="http://schemas.microsoft.com/office/powerpoint/2010/main" val="104749904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3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 y="2768602"/>
            <a:ext cx="9143999" cy="1021556"/>
          </a:xfrm>
        </p:spPr>
        <p:txBody>
          <a:bodyPr anchor="t">
            <a:normAutofit/>
          </a:bodyPr>
          <a:lstStyle>
            <a:lvl1pPr algn="ctr">
              <a:defRPr sz="3600" b="1" i="0" cap="none">
                <a:solidFill>
                  <a:schemeClr val="bg1"/>
                </a:solidFill>
                <a:effectLst>
                  <a:outerShdw blurRad="25400" dist="38100" dir="2700000">
                    <a:srgbClr val="000000">
                      <a:alpha val="9000"/>
                    </a:srgbClr>
                  </a:outerShdw>
                </a:effectLst>
                <a:latin typeface="Segoe"/>
                <a:cs typeface="Segoe"/>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445100" y="4767264"/>
            <a:ext cx="2133600" cy="273844"/>
          </a:xfrm>
          <a:prstGeom prst="rect">
            <a:avLst/>
          </a:prstGeom>
        </p:spPr>
        <p:txBody>
          <a:bodyPr lIns="91424" tIns="45712" rIns="91424" bIns="45712"/>
          <a:lstStyle>
            <a:lvl1pPr algn="l">
              <a:defRPr b="0" i="0">
                <a:solidFill>
                  <a:srgbClr val="FFFFFF"/>
                </a:solidFill>
                <a:latin typeface="Segoe"/>
                <a:cs typeface="Segoe"/>
              </a:defRPr>
            </a:lvl1pPr>
          </a:lstStyle>
          <a:p>
            <a:pPr defTabSz="914248"/>
            <a:fld id="{B6F15528-21DE-4FAA-801E-634DDDAF4B2B}" type="slidenum">
              <a:rPr lang="en-US" smtClean="0"/>
              <a:pPr defTabSz="914248"/>
              <a:t>‹#›</a:t>
            </a:fld>
            <a:endParaRPr lang="en-US"/>
          </a:p>
        </p:txBody>
      </p:sp>
    </p:spTree>
    <p:extLst>
      <p:ext uri="{BB962C8B-B14F-4D97-AF65-F5344CB8AC3E}">
        <p14:creationId xmlns:p14="http://schemas.microsoft.com/office/powerpoint/2010/main" val="33495100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sz="1800"/>
            </a:lvl1pPr>
            <a:lvl2pPr>
              <a:lnSpc>
                <a:spcPct val="90000"/>
              </a:lnSpc>
              <a:defRPr sz="1500"/>
            </a:lvl2pPr>
            <a:lvl3pPr>
              <a:lnSpc>
                <a:spcPct val="90000"/>
              </a:lnSpc>
              <a:defRPr sz="1400"/>
            </a:lvl3pPr>
            <a:lvl4pPr>
              <a:lnSpc>
                <a:spcPct val="90000"/>
              </a:lnSpc>
              <a:defRPr sz="1400"/>
            </a:lvl4pPr>
            <a:lvl5pPr>
              <a:lnSpc>
                <a:spcPct val="9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04346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55" y="1675586"/>
            <a:ext cx="6281777" cy="1019397"/>
          </a:xfrm>
        </p:spPr>
        <p:txBody>
          <a:bodyPr anchor="ctr" anchorCtr="0">
            <a:noAutofit/>
          </a:bodyPr>
          <a:lstStyle>
            <a:lvl1pPr>
              <a:lnSpc>
                <a:spcPct val="90000"/>
              </a:lnSpc>
              <a:defRPr sz="50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389456" y="3459275"/>
            <a:ext cx="4091815" cy="858697"/>
          </a:xfrm>
        </p:spPr>
        <p:txBody>
          <a:bodyPr/>
          <a:lstStyle>
            <a:lvl1pPr marL="0" indent="0">
              <a:buFont typeface="Arial" pitchFamily="34" charset="0"/>
              <a:buNone/>
              <a:defRPr sz="1800">
                <a:solidFill>
                  <a:schemeClr val="bg1">
                    <a:alpha val="98000"/>
                  </a:schemeClr>
                </a:solidFill>
                <a:latin typeface="+mj-lt"/>
              </a:defRPr>
            </a:lvl1pPr>
            <a:lvl2pPr marL="345042" indent="0">
              <a:buFont typeface="Arial" pitchFamily="34" charset="0"/>
              <a:buNone/>
              <a:defRPr/>
            </a:lvl2pPr>
            <a:lvl3pPr marL="641321" indent="0">
              <a:buFont typeface="Arial" pitchFamily="34" charset="0"/>
              <a:buNone/>
              <a:defRPr/>
            </a:lvl3pPr>
            <a:lvl4pPr marL="943551" indent="0">
              <a:buFont typeface="Arial" pitchFamily="34" charset="0"/>
              <a:buNone/>
              <a:defRPr/>
            </a:lvl4pPr>
            <a:lvl5pPr marL="1202926"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9437" y="171451"/>
            <a:ext cx="1873858" cy="217754"/>
          </a:xfrm>
          <a:prstGeom prst="rect">
            <a:avLst/>
          </a:prstGeom>
        </p:spPr>
      </p:pic>
    </p:spTree>
    <p:extLst>
      <p:ext uri="{BB962C8B-B14F-4D97-AF65-F5344CB8AC3E}">
        <p14:creationId xmlns:p14="http://schemas.microsoft.com/office/powerpoint/2010/main" val="409872845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3551" indent="-30223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2926" indent="-25938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5186" indent="-252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318295788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lgn="l" defTabSz="685322"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74277"/>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400" indent="-257009">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009" indent="-257009">
              <a:spcBef>
                <a:spcPts val="0"/>
              </a:spcBef>
              <a:spcAft>
                <a:spcPts val="300"/>
              </a:spcAft>
              <a:buFont typeface="Arial" pitchFamily="34" charset="0"/>
              <a:buChar char="•"/>
              <a:defRPr/>
            </a:lvl5pPr>
            <a:lvl6pPr marL="774586" indent="-257009">
              <a:buFont typeface="Arial" pitchFamily="34" charset="0"/>
              <a:buChar char="•"/>
              <a:defRPr sz="1800">
                <a:gradFill>
                  <a:gsLst>
                    <a:gs pos="0">
                      <a:srgbClr val="595959"/>
                    </a:gs>
                    <a:gs pos="86000">
                      <a:srgbClr val="595959"/>
                    </a:gs>
                  </a:gsLst>
                  <a:lin ang="5400000" scaled="0"/>
                </a:gradFill>
              </a:defRPr>
            </a:lvl6pPr>
            <a:lvl7pPr marL="941168" indent="-168958">
              <a:defRPr>
                <a:gradFill>
                  <a:gsLst>
                    <a:gs pos="0">
                      <a:srgbClr val="595959"/>
                    </a:gs>
                    <a:gs pos="86000">
                      <a:srgbClr val="595959"/>
                    </a:gs>
                  </a:gsLst>
                  <a:lin ang="5400000" scaled="0"/>
                </a:gradFill>
              </a:defRPr>
            </a:lvl7pPr>
            <a:lvl8pPr marL="1114882" indent="-173712">
              <a:defRPr>
                <a:gradFill>
                  <a:gsLst>
                    <a:gs pos="0">
                      <a:srgbClr val="595959"/>
                    </a:gs>
                    <a:gs pos="86000">
                      <a:srgbClr val="595959"/>
                    </a:gs>
                  </a:gsLst>
                  <a:lin ang="5400000" scaled="0"/>
                </a:gradFill>
              </a:defRPr>
            </a:lvl8pPr>
          </a:lstStyle>
          <a:p>
            <a:pPr marL="259382" lvl="0" indent="-259382" algn="l" defTabSz="685322" rtl="0" eaLnBrk="1" latinLnBrk="0" hangingPunct="1">
              <a:lnSpc>
                <a:spcPct val="90000"/>
              </a:lnSpc>
              <a:spcBef>
                <a:spcPct val="20000"/>
              </a:spcBef>
              <a:buSzPct val="90000"/>
              <a:buFont typeface="Arial" pitchFamily="34" charset="0"/>
              <a:buChar char="•"/>
            </a:pPr>
            <a:r>
              <a:rPr lang="en-US" smtClean="0"/>
              <a:t>Click to edit Master text styles</a:t>
            </a:r>
          </a:p>
          <a:p>
            <a:pPr marL="259382" lvl="1" indent="-259382" algn="l" defTabSz="685322" rtl="0" eaLnBrk="1" latinLnBrk="0" hangingPunct="1">
              <a:lnSpc>
                <a:spcPct val="90000"/>
              </a:lnSpc>
              <a:spcBef>
                <a:spcPct val="20000"/>
              </a:spcBef>
              <a:buSzPct val="90000"/>
              <a:buFont typeface="Arial" pitchFamily="34" charset="0"/>
              <a:buChar char="•"/>
            </a:pPr>
            <a:r>
              <a:rPr lang="en-US" smtClean="0"/>
              <a:t>Second level</a:t>
            </a:r>
          </a:p>
          <a:p>
            <a:pPr marL="259382" lvl="2" indent="-259382" algn="l" defTabSz="685322" rtl="0" eaLnBrk="1" latinLnBrk="0" hangingPunct="1">
              <a:lnSpc>
                <a:spcPct val="90000"/>
              </a:lnSpc>
              <a:spcBef>
                <a:spcPct val="20000"/>
              </a:spcBef>
              <a:buSzPct val="90000"/>
              <a:buFont typeface="Arial" pitchFamily="34" charset="0"/>
              <a:buChar char="•"/>
            </a:pPr>
            <a:r>
              <a:rPr lang="en-US" smtClean="0"/>
              <a:t>Third level</a:t>
            </a:r>
          </a:p>
          <a:p>
            <a:pPr marL="259382" lvl="3" indent="-259382" algn="l" defTabSz="685322" rtl="0" eaLnBrk="1" latinLnBrk="0" hangingPunct="1">
              <a:lnSpc>
                <a:spcPct val="90000"/>
              </a:lnSpc>
              <a:spcBef>
                <a:spcPct val="20000"/>
              </a:spcBef>
              <a:buSzPct val="90000"/>
              <a:buFont typeface="Arial" pitchFamily="34" charset="0"/>
              <a:buChar char="•"/>
            </a:pPr>
            <a:r>
              <a:rPr lang="en-US" smtClean="0"/>
              <a:t>Fourth level</a:t>
            </a:r>
          </a:p>
          <a:p>
            <a:pPr marL="259382" lvl="4" indent="-259382" algn="l" defTabSz="685322"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8491105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832810"/>
          </a:xfrm>
        </p:spPr>
        <p:txBody>
          <a:bodyPr/>
          <a:lstStyle>
            <a:lvl1pPr marL="255819" indent="-255819">
              <a:lnSpc>
                <a:spcPct val="90000"/>
              </a:lnSpc>
              <a:buSzPct val="80000"/>
              <a:buFont typeface="Arial" pitchFamily="34" charset="0"/>
              <a:buChar char="•"/>
              <a:defRPr sz="2400"/>
            </a:lvl1pPr>
            <a:lvl2pPr marL="469989" indent="-214170">
              <a:lnSpc>
                <a:spcPct val="90000"/>
              </a:lnSpc>
              <a:buSzPct val="80000"/>
              <a:buFont typeface="Arial" pitchFamily="34" charset="0"/>
              <a:buChar char="•"/>
              <a:defRPr sz="2100"/>
            </a:lvl2pPr>
            <a:lvl3pPr marL="685349" indent="-215361">
              <a:lnSpc>
                <a:spcPct val="90000"/>
              </a:lnSpc>
              <a:buSzPct val="80000"/>
              <a:buFont typeface="Arial" pitchFamily="34" charset="0"/>
              <a:buChar char="•"/>
              <a:defRPr sz="1800"/>
            </a:lvl3pPr>
            <a:lvl4pPr marL="1283832" indent="-168958">
              <a:lnSpc>
                <a:spcPct val="90000"/>
              </a:lnSpc>
              <a:buSzPct val="80000"/>
              <a:buFont typeface="Arial" pitchFamily="34" charset="0"/>
              <a:buChar char="•"/>
              <a:defRPr sz="1500"/>
            </a:lvl4pPr>
            <a:lvl5pPr marL="1457555" indent="-173712">
              <a:lnSpc>
                <a:spcPct val="90000"/>
              </a:lnSpc>
              <a:buSzPct val="80000"/>
              <a:buFont typeface="Arial" pitchFamily="34" charset="0"/>
              <a:buChar char="•"/>
              <a:defRPr sz="15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832810"/>
          </a:xfrm>
        </p:spPr>
        <p:txBody>
          <a:bodyPr/>
          <a:lstStyle>
            <a:lvl1pPr marL="342661" indent="-342661">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1pPr>
            <a:lvl2pPr marL="598490" indent="-342661">
              <a:lnSpc>
                <a:spcPct val="90000"/>
              </a:lnSpc>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726998" indent="-257009">
              <a:lnSpc>
                <a:spcPct val="90000"/>
              </a:lnSpc>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371891" indent="-257009">
              <a:lnSpc>
                <a:spcPct val="90000"/>
              </a:lnSpc>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1540845" indent="-257009">
              <a:lnSpc>
                <a:spcPct val="90000"/>
              </a:lnSpc>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a:defRPr sz="1400"/>
            </a:lvl6pPr>
            <a:lvl7pPr>
              <a:defRPr sz="1400"/>
            </a:lvl7pPr>
            <a:lvl8pPr>
              <a:defRPr sz="1400"/>
            </a:lvl8pPr>
            <a:lvl9pPr>
              <a:defRPr sz="1400"/>
            </a:lvl9pPr>
          </a:lstStyle>
          <a:p>
            <a:pPr marL="255819" lvl="0" indent="-255819" algn="l" defTabSz="685322" rtl="0" eaLnBrk="1" latinLnBrk="0" hangingPunct="1">
              <a:lnSpc>
                <a:spcPct val="90000"/>
              </a:lnSpc>
              <a:spcBef>
                <a:spcPct val="20000"/>
              </a:spcBef>
              <a:buSzPct val="80000"/>
              <a:buFont typeface="Arial" pitchFamily="34" charset="0"/>
              <a:buChar char="•"/>
            </a:pPr>
            <a:r>
              <a:rPr lang="en-US" smtClean="0"/>
              <a:t>Click to edit Master text styles</a:t>
            </a:r>
          </a:p>
          <a:p>
            <a:pPr marL="255819" lvl="1" indent="-255819" algn="l" defTabSz="685322" rtl="0" eaLnBrk="1" latinLnBrk="0" hangingPunct="1">
              <a:lnSpc>
                <a:spcPct val="90000"/>
              </a:lnSpc>
              <a:spcBef>
                <a:spcPct val="20000"/>
              </a:spcBef>
              <a:buSzPct val="80000"/>
              <a:buFont typeface="Arial" pitchFamily="34" charset="0"/>
              <a:buChar char="•"/>
            </a:pPr>
            <a:r>
              <a:rPr lang="en-US" smtClean="0"/>
              <a:t>Second level</a:t>
            </a:r>
          </a:p>
          <a:p>
            <a:pPr marL="255819" lvl="2" indent="-255819" algn="l" defTabSz="685322" rtl="0" eaLnBrk="1" latinLnBrk="0" hangingPunct="1">
              <a:lnSpc>
                <a:spcPct val="90000"/>
              </a:lnSpc>
              <a:spcBef>
                <a:spcPct val="20000"/>
              </a:spcBef>
              <a:buSzPct val="80000"/>
              <a:buFont typeface="Arial" pitchFamily="34" charset="0"/>
              <a:buChar char="•"/>
            </a:pPr>
            <a:r>
              <a:rPr lang="en-US" smtClean="0"/>
              <a:t>Third level</a:t>
            </a:r>
          </a:p>
          <a:p>
            <a:pPr marL="255819" lvl="3" indent="-255819" algn="l" defTabSz="685322" rtl="0" eaLnBrk="1" latinLnBrk="0" hangingPunct="1">
              <a:lnSpc>
                <a:spcPct val="90000"/>
              </a:lnSpc>
              <a:spcBef>
                <a:spcPct val="20000"/>
              </a:spcBef>
              <a:buSzPct val="80000"/>
              <a:buFont typeface="Arial" pitchFamily="34" charset="0"/>
              <a:buChar char="•"/>
            </a:pPr>
            <a:r>
              <a:rPr lang="en-US" smtClean="0"/>
              <a:t>Fourth level</a:t>
            </a:r>
          </a:p>
          <a:p>
            <a:pPr marL="255819" lvl="4" indent="-255819" algn="l" defTabSz="685322" rtl="0" eaLnBrk="1" latinLnBrk="0" hangingPunct="1">
              <a:lnSpc>
                <a:spcPct val="90000"/>
              </a:lnSpc>
              <a:spcBef>
                <a:spcPct val="20000"/>
              </a:spcBef>
              <a:buSzPct val="80000"/>
              <a:buFont typeface="Arial" pitchFamily="34" charset="0"/>
              <a:buChar char="•"/>
            </a:pPr>
            <a:r>
              <a:rPr lang="en-US" smtClean="0"/>
              <a:t>Fifth level</a:t>
            </a:r>
            <a:endParaRPr lang="en-US" dirty="0"/>
          </a:p>
        </p:txBody>
      </p:sp>
      <p:pic>
        <p:nvPicPr>
          <p:cNvPr id="5" name="Picture 4"/>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68301797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sp>
        <p:nvSpPr>
          <p:cNvPr id="3" name="Text Placeholder 2"/>
          <p:cNvSpPr>
            <a:spLocks noGrp="1"/>
          </p:cNvSpPr>
          <p:nvPr>
            <p:ph type="body" idx="1"/>
          </p:nvPr>
        </p:nvSpPr>
        <p:spPr>
          <a:xfrm>
            <a:off x="389436" y="1085869"/>
            <a:ext cx="4115872" cy="332399"/>
          </a:xfrm>
        </p:spPr>
        <p:txBody>
          <a:bodyPr anchor="b"/>
          <a:lstStyle>
            <a:lvl1pPr marL="0" indent="0">
              <a:lnSpc>
                <a:spcPct val="90000"/>
              </a:lnSpc>
              <a:spcBef>
                <a:spcPts val="0"/>
              </a:spcBef>
              <a:buNone/>
              <a:defRPr sz="2400" b="0">
                <a:latin typeface="Segoe UI Light" pitchFamily="34" charset="0"/>
              </a:defRPr>
            </a:lvl1pPr>
            <a:lvl2pPr marL="342649" indent="0">
              <a:buNone/>
              <a:defRPr sz="1500" b="1"/>
            </a:lvl2pPr>
            <a:lvl3pPr marL="685322" indent="0">
              <a:buNone/>
              <a:defRPr sz="1400" b="1"/>
            </a:lvl3pPr>
            <a:lvl4pPr marL="1027979" indent="0">
              <a:buNone/>
              <a:defRPr sz="1200" b="1"/>
            </a:lvl4pPr>
            <a:lvl5pPr marL="1370645" indent="0">
              <a:buNone/>
              <a:defRPr sz="1200" b="1"/>
            </a:lvl5pPr>
            <a:lvl6pPr marL="1713294" indent="0">
              <a:buNone/>
              <a:defRPr sz="1200" b="1"/>
            </a:lvl6pPr>
            <a:lvl7pPr marL="2055963" indent="0">
              <a:buNone/>
              <a:defRPr sz="1200" b="1"/>
            </a:lvl7pPr>
            <a:lvl8pPr marL="2398624" indent="0">
              <a:buNone/>
              <a:defRPr sz="1200" b="1"/>
            </a:lvl8pPr>
            <a:lvl9pPr marL="274128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700099"/>
            <a:ext cx="4114800" cy="1458861"/>
          </a:xfrm>
        </p:spPr>
        <p:txBody>
          <a:bodyPr/>
          <a:lstStyle>
            <a:lvl1pPr marL="302230" indent="-302230">
              <a:buSzPct val="80000"/>
              <a:buFont typeface="Arial" pitchFamily="34" charset="0"/>
              <a:buChar char="•"/>
              <a:defRPr sz="2100"/>
            </a:lvl1pPr>
            <a:lvl2pPr marL="558023" indent="-241539">
              <a:buSzPct val="80000"/>
              <a:buFont typeface="Arial" pitchFamily="34" charset="0"/>
              <a:buChar char="•"/>
              <a:defRPr sz="2100"/>
            </a:lvl2pPr>
            <a:lvl3pPr marL="769829" indent="-211789" defTabSz="772199">
              <a:buSzPct val="80000"/>
              <a:buFont typeface="Arial" pitchFamily="34" charset="0"/>
              <a:buChar char="•"/>
              <a:defRPr sz="1800"/>
            </a:lvl3pPr>
            <a:lvl4pPr marL="987562" indent="-215361">
              <a:buSzPct val="80000"/>
              <a:buFont typeface="Arial" pitchFamily="34" charset="0"/>
              <a:buChar char="•"/>
              <a:defRPr sz="1500"/>
            </a:lvl4pPr>
            <a:lvl5pPr marL="1155339" indent="-167768">
              <a:buSzPct val="80000"/>
              <a:buFont typeface="Arial" pitchFamily="34" charset="0"/>
              <a:buChar cha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85869"/>
            <a:ext cx="4115872" cy="332399"/>
          </a:xfrm>
        </p:spPr>
        <p:txBody>
          <a:bodyPr anchor="b"/>
          <a:lstStyle>
            <a:lvl1pPr marL="0" indent="0">
              <a:lnSpc>
                <a:spcPct val="90000"/>
              </a:lnSpc>
              <a:spcBef>
                <a:spcPts val="0"/>
              </a:spcBef>
              <a:buNone/>
              <a:defRPr sz="2400" b="0">
                <a:latin typeface="Segoe UI Light" pitchFamily="34" charset="0"/>
              </a:defRPr>
            </a:lvl1pPr>
            <a:lvl2pPr marL="342649" indent="0">
              <a:buNone/>
              <a:defRPr sz="1500" b="1"/>
            </a:lvl2pPr>
            <a:lvl3pPr marL="685322" indent="0">
              <a:buNone/>
              <a:defRPr sz="1400" b="1"/>
            </a:lvl3pPr>
            <a:lvl4pPr marL="1027979" indent="0">
              <a:buNone/>
              <a:defRPr sz="1200" b="1"/>
            </a:lvl4pPr>
            <a:lvl5pPr marL="1370645" indent="0">
              <a:buNone/>
              <a:defRPr sz="1200" b="1"/>
            </a:lvl5pPr>
            <a:lvl6pPr marL="1713294" indent="0">
              <a:buNone/>
              <a:defRPr sz="1200" b="1"/>
            </a:lvl6pPr>
            <a:lvl7pPr marL="2055963" indent="0">
              <a:buNone/>
              <a:defRPr sz="1200" b="1"/>
            </a:lvl7pPr>
            <a:lvl8pPr marL="2398624" indent="0">
              <a:buNone/>
              <a:defRPr sz="1200" b="1"/>
            </a:lvl8pPr>
            <a:lvl9pPr marL="274128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700099"/>
            <a:ext cx="4115872" cy="1458861"/>
          </a:xfrm>
        </p:spPr>
        <p:txBody>
          <a:bodyPr/>
          <a:lstStyle>
            <a:lvl1pPr marL="222099" indent="-222099">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1pPr>
            <a:lvl2pPr marL="342661" indent="-342661">
              <a:buSzPct val="80000"/>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573502" indent="-257009">
              <a:buSzPct val="80000"/>
              <a:buFont typeface="Arial" pitchFamily="34" charset="0"/>
              <a:buChar char="•"/>
              <a:defRPr lang="en-US" sz="1800" kern="1200" dirty="0" smtClean="0">
                <a:gradFill>
                  <a:gsLst>
                    <a:gs pos="0">
                      <a:srgbClr val="595959"/>
                    </a:gs>
                    <a:gs pos="86000">
                      <a:srgbClr val="595959"/>
                    </a:gs>
                  </a:gsLst>
                  <a:lin ang="5400000" scaled="0"/>
                </a:gradFill>
                <a:latin typeface="+mn-lt"/>
                <a:ea typeface="+mn-ea"/>
                <a:cs typeface="+mn-cs"/>
              </a:defRPr>
            </a:lvl3pPr>
            <a:lvl4pPr marL="1029211" indent="-257009">
              <a:buSzPct val="80000"/>
              <a:buFont typeface="Arial" pitchFamily="34" charset="0"/>
              <a:buChar char="•"/>
              <a:defRPr lang="en-US" sz="1500" kern="1200" dirty="0" smtClean="0">
                <a:gradFill>
                  <a:gsLst>
                    <a:gs pos="0">
                      <a:srgbClr val="595959"/>
                    </a:gs>
                    <a:gs pos="86000">
                      <a:srgbClr val="595959"/>
                    </a:gs>
                  </a:gsLst>
                  <a:lin ang="5400000" scaled="0"/>
                </a:gradFill>
                <a:latin typeface="+mn-lt"/>
                <a:ea typeface="+mn-ea"/>
                <a:cs typeface="+mn-cs"/>
              </a:defRPr>
            </a:lvl4pPr>
            <a:lvl5pPr marL="815041" indent="-257009">
              <a:buSzPct val="80000"/>
              <a:buFont typeface="Arial" pitchFamily="34" charset="0"/>
              <a:buChar char="•"/>
              <a:defRPr lang="en-US" sz="1500" kern="1200" dirty="0">
                <a:gradFill>
                  <a:gsLst>
                    <a:gs pos="0">
                      <a:srgbClr val="595959"/>
                    </a:gs>
                    <a:gs pos="86000">
                      <a:srgbClr val="595959"/>
                    </a:gs>
                  </a:gsLst>
                  <a:lin ang="5400000" scaled="0"/>
                </a:gradFill>
                <a:latin typeface="+mn-lt"/>
                <a:ea typeface="+mn-ea"/>
                <a:cs typeface="+mn-cs"/>
              </a:defRPr>
            </a:lvl5pPr>
            <a:lvl6pPr marL="1029211" indent="-257009">
              <a:defRPr sz="1200"/>
            </a:lvl6pPr>
            <a:lvl7pPr marL="1201742" indent="-214170">
              <a:defRPr sz="1200"/>
            </a:lvl7pPr>
            <a:lvl8pPr>
              <a:defRPr sz="1200"/>
            </a:lvl8pPr>
            <a:lvl9pPr>
              <a:defRPr sz="1200"/>
            </a:lvl9pPr>
          </a:lstStyle>
          <a:p>
            <a:pPr marL="302230" lvl="0" indent="-302230" algn="l" defTabSz="685322" rtl="0" eaLnBrk="1" latinLnBrk="0" hangingPunct="1">
              <a:lnSpc>
                <a:spcPct val="90000"/>
              </a:lnSpc>
              <a:spcBef>
                <a:spcPct val="20000"/>
              </a:spcBef>
              <a:buSzPct val="80000"/>
            </a:pPr>
            <a:r>
              <a:rPr lang="en-US" smtClean="0"/>
              <a:t>Click to edit Master text styles</a:t>
            </a:r>
          </a:p>
          <a:p>
            <a:pPr marL="302230" lvl="1" indent="-302230" algn="l" defTabSz="685322" rtl="0" eaLnBrk="1" latinLnBrk="0" hangingPunct="1">
              <a:lnSpc>
                <a:spcPct val="90000"/>
              </a:lnSpc>
              <a:spcBef>
                <a:spcPct val="20000"/>
              </a:spcBef>
              <a:buSzPct val="80000"/>
            </a:pPr>
            <a:r>
              <a:rPr lang="en-US" smtClean="0"/>
              <a:t>Second level</a:t>
            </a:r>
          </a:p>
          <a:p>
            <a:pPr marL="302230" lvl="2" indent="-302230" algn="l" defTabSz="685322" rtl="0" eaLnBrk="1" latinLnBrk="0" hangingPunct="1">
              <a:lnSpc>
                <a:spcPct val="90000"/>
              </a:lnSpc>
              <a:spcBef>
                <a:spcPct val="20000"/>
              </a:spcBef>
              <a:buSzPct val="80000"/>
            </a:pPr>
            <a:r>
              <a:rPr lang="en-US" smtClean="0"/>
              <a:t>Third level</a:t>
            </a:r>
          </a:p>
          <a:p>
            <a:pPr marL="302230" lvl="3" indent="-302230" algn="l" defTabSz="685322" rtl="0" eaLnBrk="1" latinLnBrk="0" hangingPunct="1">
              <a:lnSpc>
                <a:spcPct val="90000"/>
              </a:lnSpc>
              <a:spcBef>
                <a:spcPct val="20000"/>
              </a:spcBef>
              <a:buSzPct val="80000"/>
            </a:pPr>
            <a:r>
              <a:rPr lang="en-US" smtClean="0"/>
              <a:t>Fourth level</a:t>
            </a:r>
          </a:p>
          <a:p>
            <a:pPr marL="302230" lvl="4" indent="-302230" algn="l" defTabSz="685322" rtl="0" eaLnBrk="1" latinLnBrk="0" hangingPunct="1">
              <a:lnSpc>
                <a:spcPct val="90000"/>
              </a:lnSpc>
              <a:spcBef>
                <a:spcPct val="20000"/>
              </a:spcBef>
              <a:buSzPct val="80000"/>
            </a:pPr>
            <a:r>
              <a:rPr lang="en-US" smtClean="0"/>
              <a:t>Fifth level</a:t>
            </a:r>
            <a:endParaRPr lang="en-US" dirty="0"/>
          </a:p>
        </p:txBody>
      </p:sp>
      <p:pic>
        <p:nvPicPr>
          <p:cNvPr id="7" name="Picture 6"/>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305529882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56"/>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60"/>
            <a:ext cx="3154788" cy="346249"/>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p:nvGrpSpPr>
        <p:grpSpPr>
          <a:xfrm>
            <a:off x="5786545" y="1602037"/>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9917533"/>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lvl1pPr>
              <a:defRPr sz="4100"/>
            </a:lvl1pPr>
          </a:lstStyle>
          <a:p>
            <a:r>
              <a:rPr lang="en-US" smtClean="0"/>
              <a:t>Click to edit Master title style</a:t>
            </a:r>
            <a:endParaRPr lang="en-US" dirty="0"/>
          </a:p>
        </p:txBody>
      </p:sp>
      <p:pic>
        <p:nvPicPr>
          <p:cNvPr id="3" name="Picture 2"/>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2613541128"/>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22" y="4779411"/>
            <a:ext cx="1261769" cy="146626"/>
          </a:xfrm>
          <a:prstGeom prst="rect">
            <a:avLst/>
          </a:prstGeom>
        </p:spPr>
      </p:pic>
    </p:spTree>
    <p:extLst>
      <p:ext uri="{BB962C8B-B14F-4D97-AF65-F5344CB8AC3E}">
        <p14:creationId xmlns:p14="http://schemas.microsoft.com/office/powerpoint/2010/main" val="47952520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auto">
          <a:xfrm>
            <a:off x="389436" y="1085850"/>
            <a:ext cx="8363937" cy="3886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05" tIns="34253" rIns="68505" bIns="34253" numCol="1" spcCol="0" rtlCol="0" anchor="ctr" anchorCtr="0" compatLnSpc="1">
            <a:prstTxWarp prst="textNoShape">
              <a:avLst/>
            </a:prstTxWarp>
          </a:bodyPr>
          <a:lstStyle/>
          <a:p>
            <a:pPr algn="ctr" defTabSz="684891"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lvl1pPr algn="l" defTabSz="685322"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2606032" y="2563257"/>
            <a:ext cx="5210341" cy="931409"/>
          </a:xfrm>
        </p:spPr>
        <p:txBody>
          <a:bodyPr lIns="137064" tIns="137064" anchor="ctr" anchorCtr="0"/>
          <a:lstStyle>
            <a:lvl1pPr marL="430722" indent="-428340">
              <a:spcAft>
                <a:spcPts val="900"/>
              </a:spcAft>
              <a:buNone/>
              <a:defRPr lang="en-US" sz="3300" kern="1200" spc="-75" baseline="0" dirty="0" smtClean="0">
                <a:gradFill>
                  <a:gsLst>
                    <a:gs pos="0">
                      <a:srgbClr val="595959"/>
                    </a:gs>
                    <a:gs pos="86000">
                      <a:srgbClr val="595959"/>
                    </a:gs>
                  </a:gsLst>
                  <a:lin ang="5400000" scaled="0"/>
                </a:gradFill>
                <a:latin typeface="Segoe UI Light" pitchFamily="34" charset="0"/>
                <a:ea typeface="+mn-ea"/>
                <a:cs typeface="+mn-cs"/>
              </a:defRPr>
            </a:lvl1pPr>
            <a:lvl2pPr marL="259382" indent="-257009">
              <a:buFont typeface="Arial" pitchFamily="34" charset="0"/>
              <a:buNone/>
              <a:defRPr lang="en-US" sz="1800" kern="1200" spc="-38" baseline="0" dirty="0">
                <a:gradFill>
                  <a:gsLst>
                    <a:gs pos="0">
                      <a:srgbClr val="595959"/>
                    </a:gs>
                    <a:gs pos="86000">
                      <a:srgbClr val="595959"/>
                    </a:gs>
                  </a:gsLst>
                  <a:lin ang="5400000" scaled="0"/>
                </a:gradFill>
                <a:latin typeface="+mn-lt"/>
                <a:ea typeface="+mn-ea"/>
                <a:cs typeface="+mn-cs"/>
              </a:defRPr>
            </a:lvl2pPr>
          </a:lstStyle>
          <a:p>
            <a:pPr marL="2382" lvl="0" indent="0" algn="l" defTabSz="685322" rtl="0" eaLnBrk="1" latinLnBrk="0" hangingPunct="1">
              <a:lnSpc>
                <a:spcPct val="90000"/>
              </a:lnSpc>
              <a:spcBef>
                <a:spcPts val="0"/>
              </a:spcBef>
              <a:spcAft>
                <a:spcPts val="675"/>
              </a:spcAft>
              <a:buSzPct val="80000"/>
            </a:pPr>
            <a:r>
              <a:rPr lang="en-US" smtClean="0"/>
              <a:t>Click to edit Master text styles</a:t>
            </a:r>
          </a:p>
          <a:p>
            <a:pPr marL="2382" lvl="1" indent="0" algn="l" defTabSz="685322" rtl="0" eaLnBrk="1" latinLnBrk="0" hangingPunct="1">
              <a:lnSpc>
                <a:spcPct val="90000"/>
              </a:lnSpc>
              <a:spcBef>
                <a:spcPts val="0"/>
              </a:spcBef>
              <a:spcAft>
                <a:spcPts val="675"/>
              </a:spcAft>
              <a:buSzPct val="80000"/>
            </a:pPr>
            <a:r>
              <a:rPr lang="en-US" smtClean="0"/>
              <a:t>Second level</a:t>
            </a:r>
          </a:p>
        </p:txBody>
      </p:sp>
      <p:sp>
        <p:nvSpPr>
          <p:cNvPr id="18" name="Freeform 105"/>
          <p:cNvSpPr>
            <a:spLocks/>
          </p:cNvSpPr>
          <p:nvPr userDrawn="1"/>
        </p:nvSpPr>
        <p:spPr bwMode="black">
          <a:xfrm>
            <a:off x="900364" y="1600200"/>
            <a:ext cx="1399159" cy="2857500"/>
          </a:xfrm>
          <a:custGeom>
            <a:avLst/>
            <a:gdLst>
              <a:gd name="T0" fmla="*/ 38 w 42"/>
              <a:gd name="T1" fmla="*/ 23 h 86"/>
              <a:gd name="T2" fmla="*/ 35 w 42"/>
              <a:gd name="T3" fmla="*/ 27 h 86"/>
              <a:gd name="T4" fmla="*/ 35 w 42"/>
              <a:gd name="T5" fmla="*/ 65 h 86"/>
              <a:gd name="T6" fmla="*/ 21 w 42"/>
              <a:gd name="T7" fmla="*/ 79 h 86"/>
              <a:gd name="T8" fmla="*/ 7 w 42"/>
              <a:gd name="T9" fmla="*/ 65 h 86"/>
              <a:gd name="T10" fmla="*/ 7 w 42"/>
              <a:gd name="T11" fmla="*/ 16 h 86"/>
              <a:gd name="T12" fmla="*/ 16 w 42"/>
              <a:gd name="T13" fmla="*/ 7 h 86"/>
              <a:gd name="T14" fmla="*/ 25 w 42"/>
              <a:gd name="T15" fmla="*/ 16 h 86"/>
              <a:gd name="T16" fmla="*/ 25 w 42"/>
              <a:gd name="T17" fmla="*/ 16 h 86"/>
              <a:gd name="T18" fmla="*/ 25 w 42"/>
              <a:gd name="T19" fmla="*/ 54 h 86"/>
              <a:gd name="T20" fmla="*/ 22 w 42"/>
              <a:gd name="T21" fmla="*/ 58 h 86"/>
              <a:gd name="T22" fmla="*/ 18 w 42"/>
              <a:gd name="T23" fmla="*/ 54 h 86"/>
              <a:gd name="T24" fmla="*/ 18 w 42"/>
              <a:gd name="T25" fmla="*/ 25 h 86"/>
              <a:gd name="T26" fmla="*/ 14 w 42"/>
              <a:gd name="T27" fmla="*/ 22 h 86"/>
              <a:gd name="T28" fmla="*/ 11 w 42"/>
              <a:gd name="T29" fmla="*/ 25 h 86"/>
              <a:gd name="T30" fmla="*/ 11 w 42"/>
              <a:gd name="T31" fmla="*/ 54 h 86"/>
              <a:gd name="T32" fmla="*/ 22 w 42"/>
              <a:gd name="T33" fmla="*/ 65 h 86"/>
              <a:gd name="T34" fmla="*/ 32 w 42"/>
              <a:gd name="T35" fmla="*/ 54 h 86"/>
              <a:gd name="T36" fmla="*/ 32 w 42"/>
              <a:gd name="T37" fmla="*/ 16 h 86"/>
              <a:gd name="T38" fmla="*/ 32 w 42"/>
              <a:gd name="T39" fmla="*/ 16 h 86"/>
              <a:gd name="T40" fmla="*/ 16 w 42"/>
              <a:gd name="T41" fmla="*/ 0 h 86"/>
              <a:gd name="T42" fmla="*/ 0 w 42"/>
              <a:gd name="T43" fmla="*/ 16 h 86"/>
              <a:gd name="T44" fmla="*/ 0 w 42"/>
              <a:gd name="T45" fmla="*/ 65 h 86"/>
              <a:gd name="T46" fmla="*/ 21 w 42"/>
              <a:gd name="T47" fmla="*/ 86 h 86"/>
              <a:gd name="T48" fmla="*/ 42 w 42"/>
              <a:gd name="T49" fmla="*/ 65 h 86"/>
              <a:gd name="T50" fmla="*/ 42 w 42"/>
              <a:gd name="T51" fmla="*/ 65 h 86"/>
              <a:gd name="T52" fmla="*/ 42 w 42"/>
              <a:gd name="T53" fmla="*/ 27 h 86"/>
              <a:gd name="T54" fmla="*/ 38 w 42"/>
              <a:gd name="T55"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86">
                <a:moveTo>
                  <a:pt x="38" y="23"/>
                </a:moveTo>
                <a:cubicBezTo>
                  <a:pt x="36" y="23"/>
                  <a:pt x="35" y="25"/>
                  <a:pt x="35" y="27"/>
                </a:cubicBezTo>
                <a:cubicBezTo>
                  <a:pt x="35" y="65"/>
                  <a:pt x="35" y="65"/>
                  <a:pt x="35" y="65"/>
                </a:cubicBezTo>
                <a:cubicBezTo>
                  <a:pt x="35" y="73"/>
                  <a:pt x="29" y="79"/>
                  <a:pt x="21" y="79"/>
                </a:cubicBezTo>
                <a:cubicBezTo>
                  <a:pt x="13" y="79"/>
                  <a:pt x="7" y="73"/>
                  <a:pt x="7" y="65"/>
                </a:cubicBezTo>
                <a:cubicBezTo>
                  <a:pt x="7" y="16"/>
                  <a:pt x="7" y="16"/>
                  <a:pt x="7" y="16"/>
                </a:cubicBezTo>
                <a:cubicBezTo>
                  <a:pt x="7" y="11"/>
                  <a:pt x="11" y="7"/>
                  <a:pt x="16" y="7"/>
                </a:cubicBezTo>
                <a:cubicBezTo>
                  <a:pt x="21" y="7"/>
                  <a:pt x="25" y="11"/>
                  <a:pt x="25" y="16"/>
                </a:cubicBezTo>
                <a:cubicBezTo>
                  <a:pt x="25" y="16"/>
                  <a:pt x="25" y="16"/>
                  <a:pt x="25" y="16"/>
                </a:cubicBezTo>
                <a:cubicBezTo>
                  <a:pt x="25" y="54"/>
                  <a:pt x="25" y="54"/>
                  <a:pt x="25" y="54"/>
                </a:cubicBezTo>
                <a:cubicBezTo>
                  <a:pt x="25" y="56"/>
                  <a:pt x="23" y="58"/>
                  <a:pt x="22" y="58"/>
                </a:cubicBezTo>
                <a:cubicBezTo>
                  <a:pt x="20" y="58"/>
                  <a:pt x="18" y="56"/>
                  <a:pt x="18" y="54"/>
                </a:cubicBezTo>
                <a:cubicBezTo>
                  <a:pt x="18" y="25"/>
                  <a:pt x="18" y="25"/>
                  <a:pt x="18" y="25"/>
                </a:cubicBezTo>
                <a:cubicBezTo>
                  <a:pt x="18" y="23"/>
                  <a:pt x="16" y="22"/>
                  <a:pt x="14" y="22"/>
                </a:cubicBezTo>
                <a:cubicBezTo>
                  <a:pt x="12" y="22"/>
                  <a:pt x="11" y="23"/>
                  <a:pt x="11" y="25"/>
                </a:cubicBezTo>
                <a:cubicBezTo>
                  <a:pt x="11" y="54"/>
                  <a:pt x="11" y="54"/>
                  <a:pt x="11" y="54"/>
                </a:cubicBezTo>
                <a:cubicBezTo>
                  <a:pt x="11" y="60"/>
                  <a:pt x="16" y="65"/>
                  <a:pt x="22" y="65"/>
                </a:cubicBezTo>
                <a:cubicBezTo>
                  <a:pt x="27" y="65"/>
                  <a:pt x="32" y="60"/>
                  <a:pt x="32" y="54"/>
                </a:cubicBezTo>
                <a:cubicBezTo>
                  <a:pt x="32" y="16"/>
                  <a:pt x="32" y="16"/>
                  <a:pt x="32" y="16"/>
                </a:cubicBezTo>
                <a:cubicBezTo>
                  <a:pt x="32" y="16"/>
                  <a:pt x="32" y="16"/>
                  <a:pt x="32" y="16"/>
                </a:cubicBezTo>
                <a:cubicBezTo>
                  <a:pt x="32" y="7"/>
                  <a:pt x="25" y="0"/>
                  <a:pt x="16" y="0"/>
                </a:cubicBezTo>
                <a:cubicBezTo>
                  <a:pt x="7" y="0"/>
                  <a:pt x="0" y="7"/>
                  <a:pt x="0" y="16"/>
                </a:cubicBezTo>
                <a:cubicBezTo>
                  <a:pt x="0" y="65"/>
                  <a:pt x="0" y="65"/>
                  <a:pt x="0" y="65"/>
                </a:cubicBezTo>
                <a:cubicBezTo>
                  <a:pt x="0" y="77"/>
                  <a:pt x="10" y="86"/>
                  <a:pt x="21" y="86"/>
                </a:cubicBezTo>
                <a:cubicBezTo>
                  <a:pt x="33" y="86"/>
                  <a:pt x="42" y="77"/>
                  <a:pt x="42" y="65"/>
                </a:cubicBezTo>
                <a:cubicBezTo>
                  <a:pt x="42" y="65"/>
                  <a:pt x="42" y="65"/>
                  <a:pt x="42" y="65"/>
                </a:cubicBezTo>
                <a:cubicBezTo>
                  <a:pt x="42" y="27"/>
                  <a:pt x="42" y="27"/>
                  <a:pt x="42" y="27"/>
                </a:cubicBezTo>
                <a:cubicBezTo>
                  <a:pt x="42" y="25"/>
                  <a:pt x="40" y="23"/>
                  <a:pt x="38" y="23"/>
                </a:cubicBezTo>
              </a:path>
            </a:pathLst>
          </a:custGeom>
          <a:solidFill>
            <a:schemeClr val="accent2"/>
          </a:solidFill>
          <a:ln>
            <a:noFill/>
          </a:ln>
          <a:extLst/>
        </p:spPr>
        <p:txBody>
          <a:bodyPr vert="horz" wrap="square" lIns="61681" tIns="30840" rIns="61681" bIns="30840" numCol="1" anchor="t" anchorCtr="0" compatLnSpc="1">
            <a:prstTxWarp prst="textNoShape">
              <a:avLst/>
            </a:prstTxWarp>
          </a:bodyPr>
          <a:lstStyle/>
          <a:p>
            <a:pPr defTabSz="913640"/>
            <a:endParaRPr lang="en-US" sz="1200">
              <a:solidFill>
                <a:srgbClr val="292929"/>
              </a:solidFill>
            </a:endParaRPr>
          </a:p>
        </p:txBody>
      </p:sp>
    </p:spTree>
    <p:extLst>
      <p:ext uri="{BB962C8B-B14F-4D97-AF65-F5344CB8AC3E}">
        <p14:creationId xmlns:p14="http://schemas.microsoft.com/office/powerpoint/2010/main" val="244495855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69"/>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3"/>
            <a:ext cx="3154788" cy="346249"/>
          </a:xfrm>
        </p:spPr>
        <p:txBody>
          <a:bodyPr>
            <a:noAutofit/>
          </a:bodyPr>
          <a:lstStyle>
            <a:lvl1pPr marL="0" indent="0" algn="l" defTabSz="685322"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649" indent="0" algn="ctr">
              <a:buNone/>
              <a:defRPr>
                <a:solidFill>
                  <a:schemeClr val="tx1">
                    <a:tint val="75000"/>
                  </a:schemeClr>
                </a:solidFill>
              </a:defRPr>
            </a:lvl2pPr>
            <a:lvl3pPr marL="685322" indent="0" algn="ctr">
              <a:buNone/>
              <a:defRPr>
                <a:solidFill>
                  <a:schemeClr val="tx1">
                    <a:tint val="75000"/>
                  </a:schemeClr>
                </a:solidFill>
              </a:defRPr>
            </a:lvl3pPr>
            <a:lvl4pPr marL="1027979" indent="0" algn="ctr">
              <a:buNone/>
              <a:defRPr>
                <a:solidFill>
                  <a:schemeClr val="tx1">
                    <a:tint val="75000"/>
                  </a:schemeClr>
                </a:solidFill>
              </a:defRPr>
            </a:lvl4pPr>
            <a:lvl5pPr marL="1370645" indent="0" algn="ctr">
              <a:buNone/>
              <a:defRPr>
                <a:solidFill>
                  <a:schemeClr val="tx1">
                    <a:tint val="75000"/>
                  </a:schemeClr>
                </a:solidFill>
              </a:defRPr>
            </a:lvl5pPr>
            <a:lvl6pPr marL="1713294" indent="0" algn="ctr">
              <a:buNone/>
              <a:defRPr>
                <a:solidFill>
                  <a:schemeClr val="tx1">
                    <a:tint val="75000"/>
                  </a:schemeClr>
                </a:solidFill>
              </a:defRPr>
            </a:lvl6pPr>
            <a:lvl7pPr marL="2055963" indent="0" algn="ctr">
              <a:buNone/>
              <a:defRPr>
                <a:solidFill>
                  <a:schemeClr val="tx1">
                    <a:tint val="75000"/>
                  </a:schemeClr>
                </a:solidFill>
              </a:defRPr>
            </a:lvl7pPr>
            <a:lvl8pPr marL="2398624" indent="0" algn="ctr">
              <a:buNone/>
              <a:defRPr>
                <a:solidFill>
                  <a:schemeClr val="tx1">
                    <a:tint val="75000"/>
                  </a:schemeClr>
                </a:solidFill>
              </a:defRPr>
            </a:lvl8pPr>
            <a:lvl9pPr marL="274128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1">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5786545" y="1602037"/>
            <a:ext cx="2625030" cy="1585544"/>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322"/>
              <a:endParaRPr lang="en-US" sz="1400">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685322"/>
              <a:endParaRPr lang="en-US" sz="1400">
                <a:solidFill>
                  <a:srgbClr val="292929"/>
                </a:solidFill>
              </a:endParaRPr>
            </a:p>
          </p:txBody>
        </p:sp>
      </p:grpSp>
    </p:spTree>
    <p:extLst>
      <p:ext uri="{BB962C8B-B14F-4D97-AF65-F5344CB8AC3E}">
        <p14:creationId xmlns:p14="http://schemas.microsoft.com/office/powerpoint/2010/main" val="223159629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69"/>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3"/>
            <a:ext cx="3154788" cy="346249"/>
          </a:xfrm>
        </p:spPr>
        <p:txBody>
          <a:bodyPr>
            <a:noAutofit/>
          </a:bodyPr>
          <a:lstStyle>
            <a:lvl1pPr marL="0" indent="0" algn="l" defTabSz="685322"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649" indent="0" algn="ctr">
              <a:buNone/>
              <a:defRPr>
                <a:solidFill>
                  <a:schemeClr val="tx1">
                    <a:tint val="75000"/>
                  </a:schemeClr>
                </a:solidFill>
              </a:defRPr>
            </a:lvl2pPr>
            <a:lvl3pPr marL="685322" indent="0" algn="ctr">
              <a:buNone/>
              <a:defRPr>
                <a:solidFill>
                  <a:schemeClr val="tx1">
                    <a:tint val="75000"/>
                  </a:schemeClr>
                </a:solidFill>
              </a:defRPr>
            </a:lvl3pPr>
            <a:lvl4pPr marL="1027979" indent="0" algn="ctr">
              <a:buNone/>
              <a:defRPr>
                <a:solidFill>
                  <a:schemeClr val="tx1">
                    <a:tint val="75000"/>
                  </a:schemeClr>
                </a:solidFill>
              </a:defRPr>
            </a:lvl4pPr>
            <a:lvl5pPr marL="1370645" indent="0" algn="ctr">
              <a:buNone/>
              <a:defRPr>
                <a:solidFill>
                  <a:schemeClr val="tx1">
                    <a:tint val="75000"/>
                  </a:schemeClr>
                </a:solidFill>
              </a:defRPr>
            </a:lvl5pPr>
            <a:lvl6pPr marL="1713294" indent="0" algn="ctr">
              <a:buNone/>
              <a:defRPr>
                <a:solidFill>
                  <a:schemeClr val="tx1">
                    <a:tint val="75000"/>
                  </a:schemeClr>
                </a:solidFill>
              </a:defRPr>
            </a:lvl6pPr>
            <a:lvl7pPr marL="2055963" indent="0" algn="ctr">
              <a:buNone/>
              <a:defRPr>
                <a:solidFill>
                  <a:schemeClr val="tx1">
                    <a:tint val="75000"/>
                  </a:schemeClr>
                </a:solidFill>
              </a:defRPr>
            </a:lvl7pPr>
            <a:lvl8pPr marL="2398624" indent="0" algn="ctr">
              <a:buNone/>
              <a:defRPr>
                <a:solidFill>
                  <a:schemeClr val="tx1">
                    <a:tint val="75000"/>
                  </a:schemeClr>
                </a:solidFill>
              </a:defRPr>
            </a:lvl8pPr>
            <a:lvl9pPr marL="274128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4">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sp>
        <p:nvSpPr>
          <p:cNvPr id="8" name="Freeform 6"/>
          <p:cNvSpPr>
            <a:spLocks noEditPoints="1"/>
          </p:cNvSpPr>
          <p:nvPr userDrawn="1"/>
        </p:nvSpPr>
        <p:spPr bwMode="auto">
          <a:xfrm>
            <a:off x="6220604" y="1506070"/>
            <a:ext cx="1702251" cy="16272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32" tIns="34267" rIns="68532" bIns="34267" numCol="1" anchor="t" anchorCtr="0" compatLnSpc="1">
            <a:prstTxWarp prst="textNoShape">
              <a:avLst/>
            </a:prstTxWarp>
          </a:bodyPr>
          <a:lstStyle/>
          <a:p>
            <a:pPr defTabSz="685322"/>
            <a:endParaRPr lang="en-US" sz="1400">
              <a:solidFill>
                <a:srgbClr val="292929"/>
              </a:solidFill>
            </a:endParaRPr>
          </a:p>
        </p:txBody>
      </p:sp>
    </p:spTree>
    <p:extLst>
      <p:ext uri="{BB962C8B-B14F-4D97-AF65-F5344CB8AC3E}">
        <p14:creationId xmlns:p14="http://schemas.microsoft.com/office/powerpoint/2010/main" val="264418834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69"/>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3"/>
            <a:ext cx="3154788" cy="346249"/>
          </a:xfrm>
        </p:spPr>
        <p:txBody>
          <a:bodyPr>
            <a:noAutofit/>
          </a:bodyPr>
          <a:lstStyle>
            <a:lvl1pPr marL="0" indent="0" algn="l" defTabSz="685322"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649" indent="0" algn="ctr">
              <a:buNone/>
              <a:defRPr>
                <a:solidFill>
                  <a:schemeClr val="tx1">
                    <a:tint val="75000"/>
                  </a:schemeClr>
                </a:solidFill>
              </a:defRPr>
            </a:lvl2pPr>
            <a:lvl3pPr marL="685322" indent="0" algn="ctr">
              <a:buNone/>
              <a:defRPr>
                <a:solidFill>
                  <a:schemeClr val="tx1">
                    <a:tint val="75000"/>
                  </a:schemeClr>
                </a:solidFill>
              </a:defRPr>
            </a:lvl3pPr>
            <a:lvl4pPr marL="1027979" indent="0" algn="ctr">
              <a:buNone/>
              <a:defRPr>
                <a:solidFill>
                  <a:schemeClr val="tx1">
                    <a:tint val="75000"/>
                  </a:schemeClr>
                </a:solidFill>
              </a:defRPr>
            </a:lvl4pPr>
            <a:lvl5pPr marL="1370645" indent="0" algn="ctr">
              <a:buNone/>
              <a:defRPr>
                <a:solidFill>
                  <a:schemeClr val="tx1">
                    <a:tint val="75000"/>
                  </a:schemeClr>
                </a:solidFill>
              </a:defRPr>
            </a:lvl5pPr>
            <a:lvl6pPr marL="1713294" indent="0" algn="ctr">
              <a:buNone/>
              <a:defRPr>
                <a:solidFill>
                  <a:schemeClr val="tx1">
                    <a:tint val="75000"/>
                  </a:schemeClr>
                </a:solidFill>
              </a:defRPr>
            </a:lvl6pPr>
            <a:lvl7pPr marL="2055963" indent="0" algn="ctr">
              <a:buNone/>
              <a:defRPr>
                <a:solidFill>
                  <a:schemeClr val="tx1">
                    <a:tint val="75000"/>
                  </a:schemeClr>
                </a:solidFill>
              </a:defRPr>
            </a:lvl7pPr>
            <a:lvl8pPr marL="2398624" indent="0" algn="ctr">
              <a:buNone/>
              <a:defRPr>
                <a:solidFill>
                  <a:schemeClr val="tx1">
                    <a:tint val="75000"/>
                  </a:schemeClr>
                </a:solidFill>
              </a:defRPr>
            </a:lvl8pPr>
            <a:lvl9pPr marL="274128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5929973" y="1682217"/>
            <a:ext cx="2383306" cy="1450967"/>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pPr defTabSz="685322"/>
              <a:endParaRPr lang="en-US" sz="12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pPr defTabSz="685322"/>
              <a:endParaRPr lang="en-US" sz="12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pPr defTabSz="685322"/>
              <a:endParaRPr lang="en-US" sz="12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pPr defTabSz="685322"/>
              <a:endParaRPr lang="en-US" sz="12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pPr defTabSz="685322"/>
              <a:endParaRPr lang="en-US" sz="1200">
                <a:solidFill>
                  <a:srgbClr val="292929"/>
                </a:solidFill>
              </a:endParaRPr>
            </a:p>
          </p:txBody>
        </p:sp>
      </p:grpSp>
    </p:spTree>
    <p:extLst>
      <p:ext uri="{BB962C8B-B14F-4D97-AF65-F5344CB8AC3E}">
        <p14:creationId xmlns:p14="http://schemas.microsoft.com/office/powerpoint/2010/main" val="197258662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69"/>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3"/>
            <a:ext cx="3154788" cy="346249"/>
          </a:xfrm>
        </p:spPr>
        <p:txBody>
          <a:bodyPr>
            <a:noAutofit/>
          </a:bodyPr>
          <a:lstStyle>
            <a:lvl1pPr marL="0" indent="0" algn="l" defTabSz="685322"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649" indent="0" algn="ctr">
              <a:buNone/>
              <a:defRPr>
                <a:solidFill>
                  <a:schemeClr val="tx1">
                    <a:tint val="75000"/>
                  </a:schemeClr>
                </a:solidFill>
              </a:defRPr>
            </a:lvl2pPr>
            <a:lvl3pPr marL="685322" indent="0" algn="ctr">
              <a:buNone/>
              <a:defRPr>
                <a:solidFill>
                  <a:schemeClr val="tx1">
                    <a:tint val="75000"/>
                  </a:schemeClr>
                </a:solidFill>
              </a:defRPr>
            </a:lvl3pPr>
            <a:lvl4pPr marL="1027979" indent="0" algn="ctr">
              <a:buNone/>
              <a:defRPr>
                <a:solidFill>
                  <a:schemeClr val="tx1">
                    <a:tint val="75000"/>
                  </a:schemeClr>
                </a:solidFill>
              </a:defRPr>
            </a:lvl4pPr>
            <a:lvl5pPr marL="1370645" indent="0" algn="ctr">
              <a:buNone/>
              <a:defRPr>
                <a:solidFill>
                  <a:schemeClr val="tx1">
                    <a:tint val="75000"/>
                  </a:schemeClr>
                </a:solidFill>
              </a:defRPr>
            </a:lvl5pPr>
            <a:lvl6pPr marL="1713294" indent="0" algn="ctr">
              <a:buNone/>
              <a:defRPr>
                <a:solidFill>
                  <a:schemeClr val="tx1">
                    <a:tint val="75000"/>
                  </a:schemeClr>
                </a:solidFill>
              </a:defRPr>
            </a:lvl6pPr>
            <a:lvl7pPr marL="2055963" indent="0" algn="ctr">
              <a:buNone/>
              <a:defRPr>
                <a:solidFill>
                  <a:schemeClr val="tx1">
                    <a:tint val="75000"/>
                  </a:schemeClr>
                </a:solidFill>
              </a:defRPr>
            </a:lvl7pPr>
            <a:lvl8pPr marL="2398624" indent="0" algn="ctr">
              <a:buNone/>
              <a:defRPr>
                <a:solidFill>
                  <a:schemeClr val="tx1">
                    <a:tint val="75000"/>
                  </a:schemeClr>
                </a:solidFill>
              </a:defRPr>
            </a:lvl8pPr>
            <a:lvl9pPr marL="274128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5944255" y="1449454"/>
            <a:ext cx="2260588" cy="173568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61681" tIns="30840" rIns="61681" bIns="30840" numCol="1" anchor="t" anchorCtr="0" compatLnSpc="1">
            <a:prstTxWarp prst="textNoShape">
              <a:avLst/>
            </a:prstTxWarp>
          </a:bodyPr>
          <a:lstStyle/>
          <a:p>
            <a:pPr defTabSz="685322"/>
            <a:endParaRPr lang="en-US" sz="1200">
              <a:solidFill>
                <a:srgbClr val="292929"/>
              </a:solidFill>
            </a:endParaRPr>
          </a:p>
        </p:txBody>
      </p:sp>
    </p:spTree>
    <p:extLst>
      <p:ext uri="{BB962C8B-B14F-4D97-AF65-F5344CB8AC3E}">
        <p14:creationId xmlns:p14="http://schemas.microsoft.com/office/powerpoint/2010/main" val="233251153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085869"/>
            <a:ext cx="3154788" cy="1142621"/>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4222873"/>
            <a:ext cx="3154788" cy="346249"/>
          </a:xfrm>
        </p:spPr>
        <p:txBody>
          <a:bodyPr>
            <a:noAutofit/>
          </a:bodyPr>
          <a:lstStyle>
            <a:lvl1pPr marL="0" indent="0" algn="l" defTabSz="685322"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649" indent="0" algn="ctr">
              <a:buNone/>
              <a:defRPr>
                <a:solidFill>
                  <a:schemeClr val="tx1">
                    <a:tint val="75000"/>
                  </a:schemeClr>
                </a:solidFill>
              </a:defRPr>
            </a:lvl2pPr>
            <a:lvl3pPr marL="685322" indent="0" algn="ctr">
              <a:buNone/>
              <a:defRPr>
                <a:solidFill>
                  <a:schemeClr val="tx1">
                    <a:tint val="75000"/>
                  </a:schemeClr>
                </a:solidFill>
              </a:defRPr>
            </a:lvl3pPr>
            <a:lvl4pPr marL="1027979" indent="0" algn="ctr">
              <a:buNone/>
              <a:defRPr>
                <a:solidFill>
                  <a:schemeClr val="tx1">
                    <a:tint val="75000"/>
                  </a:schemeClr>
                </a:solidFill>
              </a:defRPr>
            </a:lvl4pPr>
            <a:lvl5pPr marL="1370645" indent="0" algn="ctr">
              <a:buNone/>
              <a:defRPr>
                <a:solidFill>
                  <a:schemeClr val="tx1">
                    <a:tint val="75000"/>
                  </a:schemeClr>
                </a:solidFill>
              </a:defRPr>
            </a:lvl5pPr>
            <a:lvl6pPr marL="1713294" indent="0" algn="ctr">
              <a:buNone/>
              <a:defRPr>
                <a:solidFill>
                  <a:schemeClr val="tx1">
                    <a:tint val="75000"/>
                  </a:schemeClr>
                </a:solidFill>
              </a:defRPr>
            </a:lvl6pPr>
            <a:lvl7pPr marL="2055963" indent="0" algn="ctr">
              <a:buNone/>
              <a:defRPr>
                <a:solidFill>
                  <a:schemeClr val="tx1">
                    <a:tint val="75000"/>
                  </a:schemeClr>
                </a:solidFill>
              </a:defRPr>
            </a:lvl7pPr>
            <a:lvl8pPr marL="2398624" indent="0" algn="ctr">
              <a:buNone/>
              <a:defRPr>
                <a:solidFill>
                  <a:schemeClr val="tx1">
                    <a:tint val="75000"/>
                  </a:schemeClr>
                </a:solidFill>
              </a:defRPr>
            </a:lvl8pPr>
            <a:lvl9pPr marL="2741288"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4" y="3120391"/>
            <a:ext cx="6656137" cy="95590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3">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6663823" y="1428750"/>
            <a:ext cx="958447" cy="2434026"/>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22"/>
              <a:endParaRPr lang="en-US" sz="1400">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322"/>
              <a:endParaRPr lang="en-US" sz="1400">
                <a:solidFill>
                  <a:srgbClr val="292929"/>
                </a:solidFill>
              </a:endParaRPr>
            </a:p>
          </p:txBody>
        </p:sp>
      </p:grpSp>
    </p:spTree>
    <p:extLst>
      <p:ext uri="{BB962C8B-B14F-4D97-AF65-F5344CB8AC3E}">
        <p14:creationId xmlns:p14="http://schemas.microsoft.com/office/powerpoint/2010/main" val="589524691"/>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1008" y="1428751"/>
            <a:ext cx="8022140" cy="1033983"/>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9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872963" y="4753555"/>
            <a:ext cx="1880410" cy="218515"/>
          </a:xfrm>
          <a:prstGeom prst="rect">
            <a:avLst/>
          </a:prstGeom>
        </p:spPr>
      </p:pic>
    </p:spTree>
    <p:extLst>
      <p:ext uri="{BB962C8B-B14F-4D97-AF65-F5344CB8AC3E}">
        <p14:creationId xmlns:p14="http://schemas.microsoft.com/office/powerpoint/2010/main" val="181060556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241725" y="2355206"/>
            <a:ext cx="2660550" cy="433089"/>
          </a:xfrm>
          <a:prstGeom prst="rect">
            <a:avLst/>
          </a:prstGeom>
          <a:noFill/>
          <a:ln>
            <a:noFill/>
          </a:ln>
        </p:spPr>
      </p:pic>
      <p:sp>
        <p:nvSpPr>
          <p:cNvPr id="3" name="Text Box 3"/>
          <p:cNvSpPr txBox="1">
            <a:spLocks noChangeArrowheads="1"/>
          </p:cNvSpPr>
          <p:nvPr userDrawn="1"/>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21" tIns="34261" rIns="68521" bIns="34261" numCol="1" anchor="t" anchorCtr="0" compatLnSpc="1">
            <a:prstTxWarp prst="textNoShape">
              <a:avLst/>
            </a:prstTxWarp>
            <a:spAutoFit/>
          </a:bodyPr>
          <a:lstStyle/>
          <a:p>
            <a:pPr algn="ctr" defTabSz="685124" eaLnBrk="0" hangingPunct="0"/>
            <a:r>
              <a:rPr lang="en-US" sz="500" dirty="0">
                <a:solidFill>
                  <a:srgbClr val="FFFFFF">
                    <a:alpha val="99000"/>
                  </a:srgbClr>
                </a:solidFill>
                <a:cs typeface="Arial" charset="0"/>
              </a:rPr>
              <a:t>© </a:t>
            </a:r>
            <a:r>
              <a:rPr lang="en-US" sz="500" dirty="0" smtClean="0">
                <a:solidFill>
                  <a:srgbClr val="FFFFFF">
                    <a:alpha val="99000"/>
                  </a:srgbClr>
                </a:solidFill>
                <a:cs typeface="Arial" charset="0"/>
              </a:rPr>
              <a:t>2011 Microsoft </a:t>
            </a:r>
            <a:r>
              <a:rPr lang="en-US" sz="5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685124" eaLnBrk="0" hangingPunct="0"/>
            <a:r>
              <a:rPr lang="en-US" sz="5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solidFill>
                  <a:srgbClr val="FFFFFF">
                    <a:alpha val="99000"/>
                  </a:srgbClr>
                </a:solidFill>
                <a:cs typeface="Arial" charset="0"/>
              </a:rPr>
              <a:t>MICROSOFT </a:t>
            </a:r>
            <a:r>
              <a:rPr lang="en-US" sz="5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91189563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theme" Target="../theme/theme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6" r:id="rId20"/>
    <p:sldLayoutId id="2147483707" r:id="rId21"/>
    <p:sldLayoutId id="2147483710" r:id="rId22"/>
    <p:sldLayoutId id="2147483816" r:id="rId23"/>
    <p:sldLayoutId id="2147483817" r:id="rId24"/>
  </p:sldLayoutIdLst>
  <p:transition>
    <p:fade/>
  </p:transition>
  <p:timing>
    <p:tnLst>
      <p:par>
        <p:cTn id="1" dur="indefinite" restart="never" nodeType="tmRoot"/>
      </p:par>
    </p:tnLst>
  </p:timing>
  <p:txStyles>
    <p:titleStyle>
      <a:lvl1pPr algn="l" defTabSz="685693"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237" indent="-345237" algn="l" defTabSz="68569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672" indent="-296434" algn="l" defTabSz="685693"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058" indent="-302386" algn="l" defTabSz="685693"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577" indent="-259525" algn="l" defTabSz="685693"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5967" indent="-252383" algn="l" defTabSz="685693"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4" name="Rectangle 3"/>
          <p:cNvSpPr/>
          <p:nvPr/>
        </p:nvSpPr>
        <p:spPr bwMode="auto">
          <a:xfrm>
            <a:off x="1" y="0"/>
            <a:ext cx="231318" cy="51435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pPr>
            <a:endParaRPr lang="en-US" sz="1700" dirty="0" smtClean="0">
              <a:gradFill>
                <a:gsLst>
                  <a:gs pos="0">
                    <a:srgbClr val="FFFFFF"/>
                  </a:gs>
                  <a:gs pos="100000">
                    <a:srgbClr val="FFFFFF"/>
                  </a:gs>
                </a:gsLst>
                <a:lin ang="5400000" scaled="0"/>
              </a:gradFill>
            </a:endParaRPr>
          </a:p>
        </p:txBody>
      </p:sp>
      <p:sp>
        <p:nvSpPr>
          <p:cNvPr id="5" name="Rectangle 4"/>
          <p:cNvSpPr/>
          <p:nvPr/>
        </p:nvSpPr>
        <p:spPr bwMode="auto">
          <a:xfrm>
            <a:off x="0" y="0"/>
            <a:ext cx="9144000" cy="108585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pPr>
            <a:endParaRPr lang="en-US" sz="1700" dirty="0" smtClean="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389441" y="171453"/>
            <a:ext cx="8363939"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28751"/>
            <a:ext cx="8363937"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Lst>
  <p:transition>
    <p:fade/>
  </p:transition>
  <p:timing>
    <p:tnLst>
      <p:par>
        <p:cTn id="1" dur="indefinite" restart="never" nodeType="tmRoot"/>
      </p:par>
    </p:tnLst>
  </p:timing>
  <p:txStyles>
    <p:titleStyle>
      <a:lvl1pPr algn="l" defTabSz="685664" rtl="0" eaLnBrk="1" latinLnBrk="0" hangingPunct="1">
        <a:lnSpc>
          <a:spcPct val="90000"/>
        </a:lnSpc>
        <a:spcBef>
          <a:spcPct val="0"/>
        </a:spcBef>
        <a:buNone/>
        <a:defRPr lang="en-US" sz="3600" b="0" kern="1200" cap="none" spc="-75" baseline="0" dirty="0">
          <a:ln w="3175">
            <a:noFill/>
          </a:ln>
          <a:solidFill>
            <a:schemeClr val="bg1">
              <a:alpha val="99000"/>
            </a:schemeClr>
          </a:solidFill>
          <a:effectLst/>
          <a:latin typeface="Segoe UI Light" pitchFamily="34" charset="0"/>
          <a:ea typeface="+mn-ea"/>
          <a:cs typeface="Arial" charset="0"/>
        </a:defRPr>
      </a:lvl1pPr>
    </p:titleStyle>
    <p:bodyStyle>
      <a:lvl1pPr marL="0" indent="0" algn="l" defTabSz="685664" rtl="0" eaLnBrk="1" latinLnBrk="0" hangingPunct="1">
        <a:lnSpc>
          <a:spcPct val="90000"/>
        </a:lnSpc>
        <a:spcBef>
          <a:spcPct val="20000"/>
        </a:spcBef>
        <a:buFont typeface="Arial" pitchFamily="34" charset="0"/>
        <a:buNone/>
        <a:defRPr sz="1800" b="0" kern="1200">
          <a:gradFill>
            <a:gsLst>
              <a:gs pos="0">
                <a:srgbClr val="595959"/>
              </a:gs>
              <a:gs pos="86000">
                <a:srgbClr val="595959"/>
              </a:gs>
            </a:gsLst>
            <a:lin ang="5400000" scaled="0"/>
          </a:gradFill>
          <a:latin typeface="Consolas" pitchFamily="49" charset="0"/>
          <a:ea typeface="+mn-ea"/>
          <a:cs typeface="Consolas" pitchFamily="49" charset="0"/>
        </a:defRPr>
      </a:lvl1pPr>
      <a:lvl2pPr marL="288670" indent="-5954" algn="l" defTabSz="685664" rtl="0" eaLnBrk="1" latinLnBrk="0" hangingPunct="1">
        <a:lnSpc>
          <a:spcPct val="90000"/>
        </a:lnSpc>
        <a:spcBef>
          <a:spcPct val="20000"/>
        </a:spcBef>
        <a:buFont typeface="Arial" pitchFamily="34" charset="0"/>
        <a:buNone/>
        <a:defRPr sz="1500" b="0" kern="1200">
          <a:gradFill>
            <a:gsLst>
              <a:gs pos="0">
                <a:srgbClr val="595959"/>
              </a:gs>
              <a:gs pos="86000">
                <a:srgbClr val="595959"/>
              </a:gs>
            </a:gsLst>
            <a:lin ang="5400000" scaled="0"/>
          </a:gradFill>
          <a:latin typeface="Consolas" pitchFamily="49" charset="0"/>
          <a:ea typeface="+mn-ea"/>
          <a:cs typeface="Consolas" pitchFamily="49" charset="0"/>
        </a:defRPr>
      </a:lvl2pPr>
      <a:lvl3pPr marL="571386" indent="-5954" algn="l" defTabSz="685664" rtl="0" eaLnBrk="1" latinLnBrk="0" hangingPunct="1">
        <a:lnSpc>
          <a:spcPct val="90000"/>
        </a:lnSpc>
        <a:spcBef>
          <a:spcPct val="20000"/>
        </a:spcBef>
        <a:buFont typeface="Arial" pitchFamily="34" charset="0"/>
        <a:buNone/>
        <a:defRPr sz="1400" b="0" kern="1200">
          <a:gradFill>
            <a:gsLst>
              <a:gs pos="0">
                <a:srgbClr val="595959"/>
              </a:gs>
              <a:gs pos="86000">
                <a:srgbClr val="595959"/>
              </a:gs>
            </a:gsLst>
            <a:lin ang="5400000" scaled="0"/>
          </a:gradFill>
          <a:latin typeface="Consolas" pitchFamily="49" charset="0"/>
          <a:ea typeface="+mn-ea"/>
          <a:cs typeface="Consolas" pitchFamily="49" charset="0"/>
        </a:defRPr>
      </a:lvl3pPr>
      <a:lvl4pPr marL="820378" indent="5954" algn="l" defTabSz="685664" rtl="0" eaLnBrk="1" latinLnBrk="0" hangingPunct="1">
        <a:lnSpc>
          <a:spcPct val="90000"/>
        </a:lnSpc>
        <a:spcBef>
          <a:spcPct val="20000"/>
        </a:spcBef>
        <a:buFont typeface="Arial" pitchFamily="34" charset="0"/>
        <a:buNone/>
        <a:defRPr sz="1400" b="0" kern="1200">
          <a:gradFill>
            <a:gsLst>
              <a:gs pos="0">
                <a:srgbClr val="595959"/>
              </a:gs>
              <a:gs pos="86000">
                <a:srgbClr val="595959"/>
              </a:gs>
            </a:gsLst>
            <a:lin ang="5400000" scaled="0"/>
          </a:gradFill>
          <a:latin typeface="Consolas" pitchFamily="49" charset="0"/>
          <a:ea typeface="+mn-ea"/>
          <a:cs typeface="Consolas" pitchFamily="49" charset="0"/>
        </a:defRPr>
      </a:lvl4pPr>
      <a:lvl5pPr marL="1069364" indent="0" algn="l" defTabSz="685664" rtl="0" eaLnBrk="1" latinLnBrk="0" hangingPunct="1">
        <a:lnSpc>
          <a:spcPct val="90000"/>
        </a:lnSpc>
        <a:spcBef>
          <a:spcPct val="20000"/>
        </a:spcBef>
        <a:buFont typeface="Arial" pitchFamily="34" charset="0"/>
        <a:buNone/>
        <a:defRPr sz="1400" b="0" kern="1200">
          <a:gradFill>
            <a:gsLst>
              <a:gs pos="0">
                <a:srgbClr val="595959"/>
              </a:gs>
              <a:gs pos="86000">
                <a:srgbClr val="595959"/>
              </a:gs>
            </a:gsLst>
            <a:lin ang="5400000" scaled="0"/>
          </a:gradFill>
          <a:latin typeface="Consolas" pitchFamily="49" charset="0"/>
          <a:ea typeface="+mn-ea"/>
          <a:cs typeface="Consolas" pitchFamily="49" charset="0"/>
        </a:defRPr>
      </a:lvl5pPr>
      <a:lvl6pPr marL="1885580"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407"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41"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72" indent="-171417" algn="l" defTabSz="6856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29"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5" algn="l" defTabSz="685664" rtl="0" eaLnBrk="1" latinLnBrk="0" hangingPunct="1">
        <a:defRPr sz="1400" kern="1200">
          <a:solidFill>
            <a:schemeClr val="tx1"/>
          </a:solidFill>
          <a:latin typeface="+mn-lt"/>
          <a:ea typeface="+mn-ea"/>
          <a:cs typeface="+mn-cs"/>
        </a:defRPr>
      </a:lvl4pPr>
      <a:lvl5pPr marL="1371329" algn="l" defTabSz="685664" rtl="0" eaLnBrk="1" latinLnBrk="0" hangingPunct="1">
        <a:defRPr sz="1400" kern="1200">
          <a:solidFill>
            <a:schemeClr val="tx1"/>
          </a:solidFill>
          <a:latin typeface="+mn-lt"/>
          <a:ea typeface="+mn-ea"/>
          <a:cs typeface="+mn-cs"/>
        </a:defRPr>
      </a:lvl5pPr>
      <a:lvl6pPr marL="1714156" algn="l" defTabSz="685664" rtl="0" eaLnBrk="1" latinLnBrk="0" hangingPunct="1">
        <a:defRPr sz="1400" kern="1200">
          <a:solidFill>
            <a:schemeClr val="tx1"/>
          </a:solidFill>
          <a:latin typeface="+mn-lt"/>
          <a:ea typeface="+mn-ea"/>
          <a:cs typeface="+mn-cs"/>
        </a:defRPr>
      </a:lvl6pPr>
      <a:lvl7pPr marL="2056992" algn="l" defTabSz="685664" rtl="0" eaLnBrk="1" latinLnBrk="0" hangingPunct="1">
        <a:defRPr sz="1400" kern="1200">
          <a:solidFill>
            <a:schemeClr val="tx1"/>
          </a:solidFill>
          <a:latin typeface="+mn-lt"/>
          <a:ea typeface="+mn-ea"/>
          <a:cs typeface="+mn-cs"/>
        </a:defRPr>
      </a:lvl7pPr>
      <a:lvl8pPr marL="2399824" algn="l" defTabSz="685664" rtl="0" eaLnBrk="1" latinLnBrk="0" hangingPunct="1">
        <a:defRPr sz="1400" kern="1200">
          <a:solidFill>
            <a:schemeClr val="tx1"/>
          </a:solidFill>
          <a:latin typeface="+mn-lt"/>
          <a:ea typeface="+mn-ea"/>
          <a:cs typeface="+mn-cs"/>
        </a:defRPr>
      </a:lvl8pPr>
      <a:lvl9pPr marL="2742657" algn="l" defTabSz="68566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9181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ransition>
    <p:fade/>
  </p:transition>
  <p:timing>
    <p:tnLst>
      <p:par>
        <p:cTn id="1" dur="indefinite" restart="never" nodeType="tmRoot"/>
      </p:par>
    </p:tnLst>
  </p:timing>
  <p:txStyles>
    <p:titleStyle>
      <a:lvl1pPr algn="l" defTabSz="685693"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237" indent="-345237" algn="l" defTabSz="68569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672" indent="-296434" algn="l" defTabSz="685693"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058" indent="-302386" algn="l" defTabSz="685693"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577" indent="-259525" algn="l" defTabSz="685693"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5967" indent="-252383" algn="l" defTabSz="685693"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565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3" rtl="0" eaLnBrk="1" latinLnBrk="0" hangingPunct="1">
        <a:defRPr sz="1400" kern="1200">
          <a:solidFill>
            <a:schemeClr val="tx1"/>
          </a:solidFill>
          <a:latin typeface="+mn-lt"/>
          <a:ea typeface="+mn-ea"/>
          <a:cs typeface="+mn-cs"/>
        </a:defRPr>
      </a:lvl1pPr>
      <a:lvl2pPr marL="342844" algn="l" defTabSz="685693" rtl="0" eaLnBrk="1" latinLnBrk="0" hangingPunct="1">
        <a:defRPr sz="1400" kern="1200">
          <a:solidFill>
            <a:schemeClr val="tx1"/>
          </a:solidFill>
          <a:latin typeface="+mn-lt"/>
          <a:ea typeface="+mn-ea"/>
          <a:cs typeface="+mn-cs"/>
        </a:defRPr>
      </a:lvl2pPr>
      <a:lvl3pPr marL="685693" algn="l" defTabSz="685693" rtl="0" eaLnBrk="1" latinLnBrk="0" hangingPunct="1">
        <a:defRPr sz="1400" kern="1200">
          <a:solidFill>
            <a:schemeClr val="tx1"/>
          </a:solidFill>
          <a:latin typeface="+mn-lt"/>
          <a:ea typeface="+mn-ea"/>
          <a:cs typeface="+mn-cs"/>
        </a:defRPr>
      </a:lvl3pPr>
      <a:lvl4pPr marL="1028538" algn="l" defTabSz="685693" rtl="0" eaLnBrk="1" latinLnBrk="0" hangingPunct="1">
        <a:defRPr sz="1400" kern="1200">
          <a:solidFill>
            <a:schemeClr val="tx1"/>
          </a:solidFill>
          <a:latin typeface="+mn-lt"/>
          <a:ea typeface="+mn-ea"/>
          <a:cs typeface="+mn-cs"/>
        </a:defRPr>
      </a:lvl4pPr>
      <a:lvl5pPr marL="1371386" algn="l" defTabSz="685693" rtl="0" eaLnBrk="1" latinLnBrk="0" hangingPunct="1">
        <a:defRPr sz="1400" kern="1200">
          <a:solidFill>
            <a:schemeClr val="tx1"/>
          </a:solidFill>
          <a:latin typeface="+mn-lt"/>
          <a:ea typeface="+mn-ea"/>
          <a:cs typeface="+mn-cs"/>
        </a:defRPr>
      </a:lvl5pPr>
      <a:lvl6pPr marL="1714228" algn="l" defTabSz="685693" rtl="0" eaLnBrk="1" latinLnBrk="0" hangingPunct="1">
        <a:defRPr sz="1400" kern="1200">
          <a:solidFill>
            <a:schemeClr val="tx1"/>
          </a:solidFill>
          <a:latin typeface="+mn-lt"/>
          <a:ea typeface="+mn-ea"/>
          <a:cs typeface="+mn-cs"/>
        </a:defRPr>
      </a:lvl6pPr>
      <a:lvl7pPr marL="2057078" algn="l" defTabSz="685693" rtl="0" eaLnBrk="1" latinLnBrk="0" hangingPunct="1">
        <a:defRPr sz="1400" kern="1200">
          <a:solidFill>
            <a:schemeClr val="tx1"/>
          </a:solidFill>
          <a:latin typeface="+mn-lt"/>
          <a:ea typeface="+mn-ea"/>
          <a:cs typeface="+mn-cs"/>
        </a:defRPr>
      </a:lvl7pPr>
      <a:lvl8pPr marL="2399924" algn="l" defTabSz="685693" rtl="0" eaLnBrk="1" latinLnBrk="0" hangingPunct="1">
        <a:defRPr sz="1400" kern="1200">
          <a:solidFill>
            <a:schemeClr val="tx1"/>
          </a:solidFill>
          <a:latin typeface="+mn-lt"/>
          <a:ea typeface="+mn-ea"/>
          <a:cs typeface="+mn-cs"/>
        </a:defRPr>
      </a:lvl8pPr>
      <a:lvl9pPr marL="2742771" algn="l" defTabSz="68569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429767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ransition>
    <p:fade/>
  </p:transition>
  <p:timing>
    <p:tnLst>
      <p:par>
        <p:cTn id="1" dur="indefinite" restart="never" nodeType="tmRoot"/>
      </p:par>
    </p:tnLst>
  </p:timing>
  <p:txStyles>
    <p:titleStyle>
      <a:lvl1pPr algn="l" defTabSz="685208"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4983" indent="-344983" algn="l" defTabSz="685208"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213" indent="-296229" algn="l" defTabSz="685208"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3395" indent="-302182" algn="l" defTabSz="685208"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2726" indent="-259338" algn="l" defTabSz="685208"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4942" indent="-252205" algn="l" defTabSz="685208"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4331" indent="-171305" algn="l" defTabSz="68520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919" indent="-171305" algn="l" defTabSz="68520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527" indent="-171305" algn="l" defTabSz="68520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128" indent="-171305" algn="l" defTabSz="68520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208" rtl="0" eaLnBrk="1" latinLnBrk="0" hangingPunct="1">
        <a:defRPr sz="1400" kern="1200">
          <a:solidFill>
            <a:schemeClr val="tx1"/>
          </a:solidFill>
          <a:latin typeface="+mn-lt"/>
          <a:ea typeface="+mn-ea"/>
          <a:cs typeface="+mn-cs"/>
        </a:defRPr>
      </a:lvl1pPr>
      <a:lvl2pPr marL="342589" algn="l" defTabSz="685208" rtl="0" eaLnBrk="1" latinLnBrk="0" hangingPunct="1">
        <a:defRPr sz="1400" kern="1200">
          <a:solidFill>
            <a:schemeClr val="tx1"/>
          </a:solidFill>
          <a:latin typeface="+mn-lt"/>
          <a:ea typeface="+mn-ea"/>
          <a:cs typeface="+mn-cs"/>
        </a:defRPr>
      </a:lvl2pPr>
      <a:lvl3pPr marL="685208" algn="l" defTabSz="685208" rtl="0" eaLnBrk="1" latinLnBrk="0" hangingPunct="1">
        <a:defRPr sz="1400" kern="1200">
          <a:solidFill>
            <a:schemeClr val="tx1"/>
          </a:solidFill>
          <a:latin typeface="+mn-lt"/>
          <a:ea typeface="+mn-ea"/>
          <a:cs typeface="+mn-cs"/>
        </a:defRPr>
      </a:lvl3pPr>
      <a:lvl4pPr marL="1027807" algn="l" defTabSz="685208" rtl="0" eaLnBrk="1" latinLnBrk="0" hangingPunct="1">
        <a:defRPr sz="1400" kern="1200">
          <a:solidFill>
            <a:schemeClr val="tx1"/>
          </a:solidFill>
          <a:latin typeface="+mn-lt"/>
          <a:ea typeface="+mn-ea"/>
          <a:cs typeface="+mn-cs"/>
        </a:defRPr>
      </a:lvl4pPr>
      <a:lvl5pPr marL="1370417" algn="l" defTabSz="685208" rtl="0" eaLnBrk="1" latinLnBrk="0" hangingPunct="1">
        <a:defRPr sz="1400" kern="1200">
          <a:solidFill>
            <a:schemeClr val="tx1"/>
          </a:solidFill>
          <a:latin typeface="+mn-lt"/>
          <a:ea typeface="+mn-ea"/>
          <a:cs typeface="+mn-cs"/>
        </a:defRPr>
      </a:lvl5pPr>
      <a:lvl6pPr marL="1713006" algn="l" defTabSz="685208" rtl="0" eaLnBrk="1" latinLnBrk="0" hangingPunct="1">
        <a:defRPr sz="1400" kern="1200">
          <a:solidFill>
            <a:schemeClr val="tx1"/>
          </a:solidFill>
          <a:latin typeface="+mn-lt"/>
          <a:ea typeface="+mn-ea"/>
          <a:cs typeface="+mn-cs"/>
        </a:defRPr>
      </a:lvl6pPr>
      <a:lvl7pPr marL="2055621" algn="l" defTabSz="685208" rtl="0" eaLnBrk="1" latinLnBrk="0" hangingPunct="1">
        <a:defRPr sz="1400" kern="1200">
          <a:solidFill>
            <a:schemeClr val="tx1"/>
          </a:solidFill>
          <a:latin typeface="+mn-lt"/>
          <a:ea typeface="+mn-ea"/>
          <a:cs typeface="+mn-cs"/>
        </a:defRPr>
      </a:lvl7pPr>
      <a:lvl8pPr marL="2398224" algn="l" defTabSz="685208" rtl="0" eaLnBrk="1" latinLnBrk="0" hangingPunct="1">
        <a:defRPr sz="1400" kern="1200">
          <a:solidFill>
            <a:schemeClr val="tx1"/>
          </a:solidFill>
          <a:latin typeface="+mn-lt"/>
          <a:ea typeface="+mn-ea"/>
          <a:cs typeface="+mn-cs"/>
        </a:defRPr>
      </a:lvl8pPr>
      <a:lvl9pPr marL="2740832" algn="l" defTabSz="68520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28702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Lst>
  <p:transition>
    <p:fade/>
  </p:transition>
  <p:timing>
    <p:tnLst>
      <p:par>
        <p:cTn id="1" dur="indefinite" restart="never" nodeType="tmRoot"/>
      </p:par>
    </p:tnLst>
  </p:timing>
  <p:txStyles>
    <p:titleStyle>
      <a:lvl1pPr algn="l" defTabSz="685750"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267" indent="-345267" algn="l" defTabSz="685750"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726" indent="-296458" algn="l" defTabSz="685750"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136" indent="-302410" algn="l" defTabSz="685750"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679" indent="-259547" algn="l" defTabSz="685750"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6087" indent="-252404" algn="l" defTabSz="685750"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5814"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62"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6" indent="-171438" algn="l" defTabSz="6857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4"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500"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9" algn="l" defTabSz="685750" rtl="0" eaLnBrk="1" latinLnBrk="0" hangingPunct="1">
        <a:defRPr sz="1400" kern="1200">
          <a:solidFill>
            <a:schemeClr val="tx1"/>
          </a:solidFill>
          <a:latin typeface="+mn-lt"/>
          <a:ea typeface="+mn-ea"/>
          <a:cs typeface="+mn-cs"/>
        </a:defRPr>
      </a:lvl7pPr>
      <a:lvl8pPr marL="2400124" algn="l" defTabSz="685750" rtl="0" eaLnBrk="1" latinLnBrk="0" hangingPunct="1">
        <a:defRPr sz="1400" kern="1200">
          <a:solidFill>
            <a:schemeClr val="tx1"/>
          </a:solidFill>
          <a:latin typeface="+mn-lt"/>
          <a:ea typeface="+mn-ea"/>
          <a:cs typeface="+mn-cs"/>
        </a:defRPr>
      </a:lvl8pPr>
      <a:lvl9pPr marL="2742999" algn="l" defTabSz="68575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061971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ransition>
    <p:fade/>
  </p:transition>
  <p:timing>
    <p:tnLst>
      <p:par>
        <p:cTn id="1" dur="indefinite" restart="never" nodeType="tmRoot"/>
      </p:par>
    </p:tnLst>
  </p:timing>
  <p:txStyles>
    <p:titleStyle>
      <a:lvl1pPr algn="l" defTabSz="685322"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042" indent="-345042" algn="l" defTabSz="685322"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321" indent="-296277" algn="l" defTabSz="685322"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3551" indent="-302230" algn="l" defTabSz="685322"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2926" indent="-259382" algn="l" defTabSz="685322"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5186" indent="-252247" algn="l" defTabSz="685322"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4644" indent="-171333" algn="l" defTabSz="68532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291" indent="-171333" algn="l" defTabSz="68532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955" indent="-171333" algn="l" defTabSz="68532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614" indent="-171333" algn="l" defTabSz="68532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322" rtl="0" eaLnBrk="1" latinLnBrk="0" hangingPunct="1">
        <a:defRPr sz="1400" kern="1200">
          <a:solidFill>
            <a:schemeClr val="tx1"/>
          </a:solidFill>
          <a:latin typeface="+mn-lt"/>
          <a:ea typeface="+mn-ea"/>
          <a:cs typeface="+mn-cs"/>
        </a:defRPr>
      </a:lvl1pPr>
      <a:lvl2pPr marL="342649" algn="l" defTabSz="685322" rtl="0" eaLnBrk="1" latinLnBrk="0" hangingPunct="1">
        <a:defRPr sz="1400" kern="1200">
          <a:solidFill>
            <a:schemeClr val="tx1"/>
          </a:solidFill>
          <a:latin typeface="+mn-lt"/>
          <a:ea typeface="+mn-ea"/>
          <a:cs typeface="+mn-cs"/>
        </a:defRPr>
      </a:lvl2pPr>
      <a:lvl3pPr marL="685322" algn="l" defTabSz="685322" rtl="0" eaLnBrk="1" latinLnBrk="0" hangingPunct="1">
        <a:defRPr sz="1400" kern="1200">
          <a:solidFill>
            <a:schemeClr val="tx1"/>
          </a:solidFill>
          <a:latin typeface="+mn-lt"/>
          <a:ea typeface="+mn-ea"/>
          <a:cs typeface="+mn-cs"/>
        </a:defRPr>
      </a:lvl3pPr>
      <a:lvl4pPr marL="1027979" algn="l" defTabSz="685322" rtl="0" eaLnBrk="1" latinLnBrk="0" hangingPunct="1">
        <a:defRPr sz="1400" kern="1200">
          <a:solidFill>
            <a:schemeClr val="tx1"/>
          </a:solidFill>
          <a:latin typeface="+mn-lt"/>
          <a:ea typeface="+mn-ea"/>
          <a:cs typeface="+mn-cs"/>
        </a:defRPr>
      </a:lvl4pPr>
      <a:lvl5pPr marL="1370645" algn="l" defTabSz="685322" rtl="0" eaLnBrk="1" latinLnBrk="0" hangingPunct="1">
        <a:defRPr sz="1400" kern="1200">
          <a:solidFill>
            <a:schemeClr val="tx1"/>
          </a:solidFill>
          <a:latin typeface="+mn-lt"/>
          <a:ea typeface="+mn-ea"/>
          <a:cs typeface="+mn-cs"/>
        </a:defRPr>
      </a:lvl5pPr>
      <a:lvl6pPr marL="1713294" algn="l" defTabSz="685322" rtl="0" eaLnBrk="1" latinLnBrk="0" hangingPunct="1">
        <a:defRPr sz="1400" kern="1200">
          <a:solidFill>
            <a:schemeClr val="tx1"/>
          </a:solidFill>
          <a:latin typeface="+mn-lt"/>
          <a:ea typeface="+mn-ea"/>
          <a:cs typeface="+mn-cs"/>
        </a:defRPr>
      </a:lvl6pPr>
      <a:lvl7pPr marL="2055963" algn="l" defTabSz="685322" rtl="0" eaLnBrk="1" latinLnBrk="0" hangingPunct="1">
        <a:defRPr sz="1400" kern="1200">
          <a:solidFill>
            <a:schemeClr val="tx1"/>
          </a:solidFill>
          <a:latin typeface="+mn-lt"/>
          <a:ea typeface="+mn-ea"/>
          <a:cs typeface="+mn-cs"/>
        </a:defRPr>
      </a:lvl7pPr>
      <a:lvl8pPr marL="2398624" algn="l" defTabSz="685322" rtl="0" eaLnBrk="1" latinLnBrk="0" hangingPunct="1">
        <a:defRPr sz="1400" kern="1200">
          <a:solidFill>
            <a:schemeClr val="tx1"/>
          </a:solidFill>
          <a:latin typeface="+mn-lt"/>
          <a:ea typeface="+mn-ea"/>
          <a:cs typeface="+mn-cs"/>
        </a:defRPr>
      </a:lvl8pPr>
      <a:lvl9pPr marL="2741288" algn="l" defTabSz="68532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964125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345327" indent="-345327" algn="l" defTabSz="685864"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80000"/>
        <a:buFont typeface="Arial" pitchFamily="34" charset="0"/>
        <a:buChar char="•"/>
        <a:defRPr sz="2100" kern="1200">
          <a:gradFill>
            <a:gsLst>
              <a:gs pos="0">
                <a:srgbClr val="595959"/>
              </a:gs>
              <a:gs pos="86000">
                <a:srgbClr val="595959"/>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80000"/>
        <a:buFont typeface="Arial" pitchFamily="34" charset="0"/>
        <a:buChar char="•"/>
        <a:defRPr sz="1800" kern="1200">
          <a:gradFill>
            <a:gsLst>
              <a:gs pos="0">
                <a:srgbClr val="595959"/>
              </a:gs>
              <a:gs pos="86000">
                <a:srgbClr val="595959"/>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80000"/>
        <a:buFont typeface="Arial" pitchFamily="34" charset="0"/>
        <a:buChar char="•"/>
        <a:defRPr sz="1500" kern="1200">
          <a:gradFill>
            <a:gsLst>
              <a:gs pos="0">
                <a:srgbClr val="595959"/>
              </a:gs>
              <a:gs pos="86000">
                <a:srgbClr val="595959"/>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729267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Lst>
  <p:transition>
    <p:fade/>
  </p:transition>
  <p:timing>
    <p:tnLst>
      <p:par>
        <p:cTn id="1" dur="indefinite" restart="never" nodeType="tmRoot"/>
      </p:par>
    </p:tnLst>
  </p:timing>
  <p:txStyles>
    <p:titleStyle>
      <a:lvl1pPr algn="l" defTabSz="685835" rtl="0" eaLnBrk="1" latinLnBrk="0" hangingPunct="1">
        <a:lnSpc>
          <a:spcPct val="90000"/>
        </a:lnSpc>
        <a:spcBef>
          <a:spcPct val="0"/>
        </a:spcBef>
        <a:buNone/>
        <a:defRPr lang="en-US" sz="4100" b="0" kern="1200" cap="none" spc="-75" baseline="0" dirty="0" smtClean="0">
          <a:ln w="3175">
            <a:noFill/>
          </a:ln>
          <a:solidFill>
            <a:schemeClr val="tx1">
              <a:alpha val="99000"/>
            </a:schemeClr>
          </a:solidFill>
          <a:effectLst/>
          <a:latin typeface="+mj-lt"/>
          <a:ea typeface="+mn-ea"/>
          <a:cs typeface="Arial" charset="0"/>
        </a:defRPr>
      </a:lvl1pPr>
    </p:titleStyle>
    <p:bodyStyle>
      <a:lvl1pPr marL="254817" marR="0" indent="-254817" algn="l" defTabSz="685835"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1">
              <a:alpha val="99000"/>
            </a:schemeClr>
          </a:solidFill>
          <a:latin typeface="+mj-lt"/>
          <a:ea typeface="+mn-ea"/>
          <a:cs typeface="+mn-cs"/>
        </a:defRPr>
      </a:lvl1pPr>
      <a:lvl2pPr marL="429855" marR="0" indent="-175039" algn="l" defTabSz="68583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alpha val="99000"/>
            </a:schemeClr>
          </a:solidFill>
          <a:latin typeface="+mn-lt"/>
          <a:ea typeface="+mn-ea"/>
          <a:cs typeface="+mn-cs"/>
        </a:defRPr>
      </a:lvl2pPr>
      <a:lvl3pPr marL="598940" marR="0" indent="-169084" algn="l" defTabSz="685835" rtl="0" eaLnBrk="1" fontAlgn="auto" latinLnBrk="0" hangingPunct="1">
        <a:lnSpc>
          <a:spcPct val="90000"/>
        </a:lnSpc>
        <a:spcBef>
          <a:spcPct val="20000"/>
        </a:spcBef>
        <a:spcAft>
          <a:spcPts val="0"/>
        </a:spcAft>
        <a:buClrTx/>
        <a:buSzPct val="90000"/>
        <a:buFont typeface="Wingdings" pitchFamily="2" charset="2"/>
        <a:buChar char=""/>
        <a:tabLst>
          <a:tab pos="598940" algn="l"/>
        </a:tabLst>
        <a:defRPr sz="1800" kern="1200" spc="0" baseline="0">
          <a:solidFill>
            <a:schemeClr val="tx1">
              <a:alpha val="99000"/>
            </a:schemeClr>
          </a:solidFill>
          <a:latin typeface="+mn-lt"/>
          <a:ea typeface="+mn-ea"/>
          <a:cs typeface="+mn-cs"/>
        </a:defRPr>
      </a:lvl3pPr>
      <a:lvl4pPr marL="772787" marR="0" indent="-173847" algn="l" defTabSz="68583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alpha val="99000"/>
            </a:schemeClr>
          </a:solidFill>
          <a:latin typeface="+mn-lt"/>
          <a:ea typeface="+mn-ea"/>
          <a:cs typeface="+mn-cs"/>
        </a:defRPr>
      </a:lvl4pPr>
      <a:lvl5pPr marL="941871" marR="0" indent="-169084" algn="l" defTabSz="685835" rtl="0" eaLnBrk="1" fontAlgn="auto" latinLnBrk="0" hangingPunct="1">
        <a:lnSpc>
          <a:spcPct val="90000"/>
        </a:lnSpc>
        <a:spcBef>
          <a:spcPct val="20000"/>
        </a:spcBef>
        <a:spcAft>
          <a:spcPts val="0"/>
        </a:spcAft>
        <a:buClrTx/>
        <a:buSzPct val="90000"/>
        <a:buFont typeface="Wingdings" pitchFamily="2" charset="2"/>
        <a:buChar char=""/>
        <a:tabLst>
          <a:tab pos="941871" algn="l"/>
        </a:tabLst>
        <a:defRPr sz="1500" kern="1200" spc="0" baseline="0">
          <a:solidFill>
            <a:schemeClr val="tx1">
              <a:alpha val="99000"/>
            </a:schemeClr>
          </a:soli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6.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48.emf"/><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oleObject" Target="../embeddings/oleObject1.bin"/><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20.xml"/><Relationship Id="rId7"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8.emf"/><Relationship Id="rId4" Type="http://schemas.openxmlformats.org/officeDocument/2006/relationships/tags" Target="../tags/tag21.xml"/><Relationship Id="rId9"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48.emf"/><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tags" Target="../tags/tag28.xml"/><Relationship Id="rId11" Type="http://schemas.openxmlformats.org/officeDocument/2006/relationships/oleObject" Target="../embeddings/oleObject3.bin"/><Relationship Id="rId5" Type="http://schemas.openxmlformats.org/officeDocument/2006/relationships/tags" Target="../tags/tag27.xml"/><Relationship Id="rId10" Type="http://schemas.openxmlformats.org/officeDocument/2006/relationships/notesSlide" Target="../notesSlides/notesSlide24.xml"/><Relationship Id="rId4" Type="http://schemas.openxmlformats.org/officeDocument/2006/relationships/tags" Target="../tags/tag26.xml"/><Relationship Id="rId9"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notesSlide" Target="../notesSlides/notesSlide34.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Layout" Target="../slideLayouts/slideLayout6.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3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6" Type="http://schemas.openxmlformats.org/officeDocument/2006/relationships/notesSlide" Target="../notesSlides/notesSlide35.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Layout" Target="../slideLayouts/slideLayout6.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3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49.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48.emf"/><Relationship Id="rId2" Type="http://schemas.openxmlformats.org/officeDocument/2006/relationships/tags" Target="../tags/tag63.xml"/><Relationship Id="rId1" Type="http://schemas.openxmlformats.org/officeDocument/2006/relationships/vmlDrawing" Target="../drawings/vmlDrawing4.vml"/><Relationship Id="rId6" Type="http://schemas.openxmlformats.org/officeDocument/2006/relationships/tags" Target="../tags/tag67.xml"/><Relationship Id="rId11" Type="http://schemas.openxmlformats.org/officeDocument/2006/relationships/oleObject" Target="../embeddings/oleObject4.bin"/><Relationship Id="rId5" Type="http://schemas.openxmlformats.org/officeDocument/2006/relationships/tags" Target="../tags/tag66.xml"/><Relationship Id="rId10" Type="http://schemas.openxmlformats.org/officeDocument/2006/relationships/notesSlide" Target="../notesSlides/notesSlide36.xml"/><Relationship Id="rId4" Type="http://schemas.openxmlformats.org/officeDocument/2006/relationships/tags" Target="../tags/tag65.xml"/><Relationship Id="rId9"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microsoft.com/office/2007/relationships/hdphoto" Target="../media/hdphoto16.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microsoft.com/office/2007/relationships/hdphoto" Target="../media/hdphoto17.wdp"/><Relationship Id="rId4" Type="http://schemas.openxmlformats.org/officeDocument/2006/relationships/image" Target="../media/image52.png"/><Relationship Id="rId9" Type="http://schemas.openxmlformats.org/officeDocument/2006/relationships/image" Target="../media/image57.png"/></Relationships>
</file>

<file path=ppt/slides/_rels/slide41.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notesSlide" Target="../notesSlides/notesSlide41.xml"/><Relationship Id="rId4" Type="http://schemas.openxmlformats.org/officeDocument/2006/relationships/tags" Target="../tags/tag73.xml"/><Relationship Id="rId9"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notesSlide" Target="../notesSlides/notesSlide43.xml"/><Relationship Id="rId4" Type="http://schemas.openxmlformats.org/officeDocument/2006/relationships/tags" Target="../tags/tag81.xml"/><Relationship Id="rId9"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0.xml"/><Relationship Id="rId1" Type="http://schemas.openxmlformats.org/officeDocument/2006/relationships/tags" Target="../tags/tag86.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53.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5.wdp"/><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3.png"/><Relationship Id="rId5" Type="http://schemas.microsoft.com/office/2007/relationships/hdphoto" Target="../media/hdphoto14.wdp"/><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9442" y="1675586"/>
            <a:ext cx="8440793" cy="1019397"/>
          </a:xfrm>
        </p:spPr>
        <p:txBody>
          <a:bodyPr/>
          <a:lstStyle/>
          <a:p>
            <a:r>
              <a:rPr lang="en-US" sz="4000" dirty="0"/>
              <a:t>Windows </a:t>
            </a:r>
            <a:r>
              <a:rPr lang="en-US" sz="4000" dirty="0" smtClean="0"/>
              <a:t>Azure Virtual Machines</a:t>
            </a:r>
            <a:endParaRPr lang="en-US" sz="4000" dirty="0"/>
          </a:p>
        </p:txBody>
      </p:sp>
      <p:sp>
        <p:nvSpPr>
          <p:cNvPr id="5" name="Subtitle 4"/>
          <p:cNvSpPr>
            <a:spLocks noGrp="1"/>
          </p:cNvSpPr>
          <p:nvPr>
            <p:ph type="body" sz="quarter" idx="11"/>
          </p:nvPr>
        </p:nvSpPr>
        <p:spPr/>
        <p:txBody>
          <a:bodyPr>
            <a:normAutofit/>
          </a:bodyPr>
          <a:lstStyle/>
          <a:p>
            <a:r>
              <a:rPr lang="en-US" dirty="0" smtClean="0"/>
              <a:t>Andrew Westgarth</a:t>
            </a:r>
            <a:endParaRPr lang="en-US" dirty="0" smtClean="0"/>
          </a:p>
          <a:p>
            <a:r>
              <a:rPr lang="en-US" dirty="0" smtClean="0"/>
              <a:t>MVP </a:t>
            </a:r>
            <a:r>
              <a:rPr lang="en-US" dirty="0" err="1" smtClean="0"/>
              <a:t>ASP.Net</a:t>
            </a:r>
            <a:r>
              <a:rPr lang="en-US" dirty="0" smtClean="0"/>
              <a:t>/IIS</a:t>
            </a:r>
            <a:endParaRPr lang="en-US" dirty="0" smtClean="0"/>
          </a:p>
          <a:p>
            <a:r>
              <a:rPr lang="en-US" dirty="0" smtClean="0"/>
              <a:t>@</a:t>
            </a:r>
            <a:r>
              <a:rPr lang="en-US" dirty="0" err="1" smtClean="0"/>
              <a:t>apwestgarth</a:t>
            </a:r>
            <a:endParaRPr lang="en-US" dirty="0" smtClean="0"/>
          </a:p>
        </p:txBody>
      </p:sp>
    </p:spTree>
    <p:extLst>
      <p:ext uri="{BB962C8B-B14F-4D97-AF65-F5344CB8AC3E}">
        <p14:creationId xmlns:p14="http://schemas.microsoft.com/office/powerpoint/2010/main" val="37723829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81004" y="819150"/>
            <a:ext cx="8382001" cy="3886200"/>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Imaging VMs in the Cloud</a:t>
            </a:r>
          </a:p>
        </p:txBody>
      </p:sp>
      <p:sp>
        <p:nvSpPr>
          <p:cNvPr id="4" name="Rectangle 3"/>
          <p:cNvSpPr/>
          <p:nvPr/>
        </p:nvSpPr>
        <p:spPr bwMode="auto">
          <a:xfrm>
            <a:off x="381004" y="828676"/>
            <a:ext cx="8382001" cy="600074"/>
          </a:xfrm>
          <a:prstGeom prst="rect">
            <a:avLst/>
          </a:prstGeom>
          <a:noFill/>
          <a:ln w="9525" cap="flat" cmpd="sng" algn="ctr">
            <a:noFill/>
            <a:prstDash val="solid"/>
            <a:headEnd type="none" w="med" len="med"/>
            <a:tailEnd type="none" w="med" len="med"/>
          </a:ln>
          <a:effectLst/>
        </p:spPr>
        <p:txBody>
          <a:bodyPr vert="horz" wrap="square" lIns="182850" tIns="45712" rIns="91424" bIns="45712" numCol="1" rtlCol="0" anchor="ctr" anchorCtr="0" compatLnSpc="1">
            <a:prstTxWarp prst="textNoShape">
              <a:avLst/>
            </a:prstTxWarp>
          </a:bodyPr>
          <a:lstStyle/>
          <a:p>
            <a:pPr>
              <a:lnSpc>
                <a:spcPct val="90000"/>
              </a:lnSpc>
              <a:buSzPct val="90000"/>
            </a:pPr>
            <a:r>
              <a:rPr lang="en-US" sz="2200" kern="0" dirty="0">
                <a:solidFill>
                  <a:schemeClr val="accent6">
                    <a:alpha val="99000"/>
                  </a:schemeClr>
                </a:solidFill>
                <a:latin typeface="Segoe UI Light" pitchFamily="34" charset="0"/>
                <a:ea typeface="Segoe UI" pitchFamily="34" charset="0"/>
                <a:cs typeface="Segoe UI" pitchFamily="34" charset="0"/>
              </a:rPr>
              <a:t>Cloud</a:t>
            </a:r>
          </a:p>
        </p:txBody>
      </p:sp>
      <p:sp>
        <p:nvSpPr>
          <p:cNvPr id="25" name="Can 24"/>
          <p:cNvSpPr/>
          <p:nvPr>
            <p:custDataLst>
              <p:tags r:id="rId1"/>
            </p:custDataLst>
          </p:nvPr>
        </p:nvSpPr>
        <p:spPr>
          <a:xfrm>
            <a:off x="990600" y="1668124"/>
            <a:ext cx="819758" cy="862368"/>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fontAlgn="base">
              <a:lnSpc>
                <a:spcPct val="90000"/>
              </a:lnSpc>
              <a:spcBef>
                <a:spcPct val="0"/>
              </a:spcBef>
              <a:spcAft>
                <a:spcPct val="0"/>
              </a:spcAft>
              <a:buSzPct val="90000"/>
              <a:defRPr/>
            </a:pPr>
            <a:r>
              <a:rPr lang="en-US" sz="1400" kern="0" dirty="0">
                <a:gradFill>
                  <a:gsLst>
                    <a:gs pos="85000">
                      <a:srgbClr val="FFFFFF"/>
                    </a:gs>
                    <a:gs pos="0">
                      <a:srgbClr val="FFFFFF"/>
                    </a:gs>
                  </a:gsLst>
                  <a:lin ang="5400000" scaled="0"/>
                </a:gradFill>
                <a:ea typeface="Segoe UI" pitchFamily="34" charset="0"/>
                <a:cs typeface="Segoe UI" pitchFamily="34" charset="0"/>
              </a:rPr>
              <a:t>Blob Storage</a:t>
            </a:r>
          </a:p>
        </p:txBody>
      </p:sp>
      <p:grpSp>
        <p:nvGrpSpPr>
          <p:cNvPr id="47" name="Group 46"/>
          <p:cNvGrpSpPr/>
          <p:nvPr/>
        </p:nvGrpSpPr>
        <p:grpSpPr>
          <a:xfrm>
            <a:off x="2194905" y="3754000"/>
            <a:ext cx="758516" cy="844592"/>
            <a:chOff x="2194904" y="3754000"/>
            <a:chExt cx="758516" cy="844592"/>
          </a:xfrm>
        </p:grpSpPr>
        <p:sp>
          <p:nvSpPr>
            <p:cNvPr id="32" name="Right Arrow 31"/>
            <p:cNvSpPr/>
            <p:nvPr/>
          </p:nvSpPr>
          <p:spPr bwMode="auto">
            <a:xfrm rot="7222079">
              <a:off x="2774251" y="3733737"/>
              <a:ext cx="102681" cy="143208"/>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30" name="Freeform 29"/>
            <p:cNvSpPr/>
            <p:nvPr/>
          </p:nvSpPr>
          <p:spPr>
            <a:xfrm>
              <a:off x="219490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Customize</a:t>
              </a:r>
            </a:p>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VHD</a:t>
              </a:r>
            </a:p>
          </p:txBody>
        </p:sp>
      </p:grpSp>
      <p:grpSp>
        <p:nvGrpSpPr>
          <p:cNvPr id="48" name="Group 47"/>
          <p:cNvGrpSpPr/>
          <p:nvPr/>
        </p:nvGrpSpPr>
        <p:grpSpPr>
          <a:xfrm>
            <a:off x="3000879" y="3840274"/>
            <a:ext cx="906699" cy="758318"/>
            <a:chOff x="3000875" y="3840274"/>
            <a:chExt cx="906699" cy="758318"/>
          </a:xfrm>
        </p:grpSpPr>
        <p:sp>
          <p:nvSpPr>
            <p:cNvPr id="33" name="Right Arrow 32"/>
            <p:cNvSpPr/>
            <p:nvPr/>
          </p:nvSpPr>
          <p:spPr bwMode="auto">
            <a:xfrm>
              <a:off x="3000875" y="4147830"/>
              <a:ext cx="102681" cy="14320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16" name="Freeform 15"/>
            <p:cNvSpPr/>
            <p:nvPr/>
          </p:nvSpPr>
          <p:spPr>
            <a:xfrm>
              <a:off x="3149058"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Generalize</a:t>
              </a:r>
            </a:p>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VHD</a:t>
              </a:r>
            </a:p>
          </p:txBody>
        </p:sp>
      </p:grpSp>
      <p:grpSp>
        <p:nvGrpSpPr>
          <p:cNvPr id="49" name="Group 48"/>
          <p:cNvGrpSpPr/>
          <p:nvPr/>
        </p:nvGrpSpPr>
        <p:grpSpPr>
          <a:xfrm>
            <a:off x="3925291" y="2014703"/>
            <a:ext cx="4685313" cy="2583891"/>
            <a:chOff x="3925287" y="2014701"/>
            <a:chExt cx="4685313" cy="2583891"/>
          </a:xfrm>
        </p:grpSpPr>
        <p:grpSp>
          <p:nvGrpSpPr>
            <p:cNvPr id="45" name="Group 44"/>
            <p:cNvGrpSpPr/>
            <p:nvPr/>
          </p:nvGrpSpPr>
          <p:grpSpPr>
            <a:xfrm>
              <a:off x="4042084" y="2014701"/>
              <a:ext cx="4568516" cy="2583891"/>
              <a:chOff x="4042084" y="2014701"/>
              <a:chExt cx="4568516" cy="2583891"/>
            </a:xfrm>
          </p:grpSpPr>
          <p:sp>
            <p:nvSpPr>
              <p:cNvPr id="39"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Can 17"/>
              <p:cNvSpPr/>
              <p:nvPr>
                <p:custDataLst>
                  <p:tags r:id="rId2"/>
                </p:custDataLst>
              </p:nvPr>
            </p:nvSpPr>
            <p:spPr>
              <a:xfrm>
                <a:off x="5054384" y="3096512"/>
                <a:ext cx="819758" cy="862368"/>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4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29" name="Freeform 28"/>
              <p:cNvSpPr/>
              <p:nvPr/>
            </p:nvSpPr>
            <p:spPr>
              <a:xfrm>
                <a:off x="404208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Capture</a:t>
                </a:r>
              </a:p>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VM</a:t>
                </a:r>
              </a:p>
            </p:txBody>
          </p:sp>
          <p:sp>
            <p:nvSpPr>
              <p:cNvPr id="35" name="Right Arrow 34"/>
              <p:cNvSpPr/>
              <p:nvPr/>
            </p:nvSpPr>
            <p:spPr bwMode="auto">
              <a:xfrm rot="19247508">
                <a:off x="4749259" y="3906053"/>
                <a:ext cx="102681" cy="143208"/>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grpSp>
        <p:sp>
          <p:nvSpPr>
            <p:cNvPr id="34" name="Right Arrow 33"/>
            <p:cNvSpPr/>
            <p:nvPr/>
          </p:nvSpPr>
          <p:spPr bwMode="auto">
            <a:xfrm>
              <a:off x="3925287" y="4126568"/>
              <a:ext cx="102681" cy="14320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7" name="Group 6"/>
          <p:cNvGrpSpPr/>
          <p:nvPr/>
        </p:nvGrpSpPr>
        <p:grpSpPr>
          <a:xfrm>
            <a:off x="1972304" y="1566589"/>
            <a:ext cx="2066296" cy="2210282"/>
            <a:chOff x="1972304" y="1566589"/>
            <a:chExt cx="2066296" cy="2210282"/>
          </a:xfrm>
        </p:grpSpPr>
        <p:grpSp>
          <p:nvGrpSpPr>
            <p:cNvPr id="26" name="Group 25"/>
            <p:cNvGrpSpPr/>
            <p:nvPr/>
          </p:nvGrpSpPr>
          <p:grpSpPr>
            <a:xfrm>
              <a:off x="3200399" y="1566589"/>
              <a:ext cx="838201" cy="1113144"/>
              <a:chOff x="3200399" y="1566589"/>
              <a:chExt cx="838201" cy="1113144"/>
            </a:xfrm>
          </p:grpSpPr>
          <p:sp>
            <p:nvSpPr>
              <p:cNvPr id="27" name="Folded Corner 26"/>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8" name="TextBox 27"/>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200" dirty="0" err="1">
                    <a:solidFill>
                      <a:schemeClr val="tx2">
                        <a:alpha val="99000"/>
                      </a:schemeClr>
                    </a:solidFill>
                    <a:latin typeface="+mn-lt"/>
                  </a:rPr>
                  <a:t>Base.VHD</a:t>
                </a:r>
                <a:endParaRPr lang="en-US" sz="1200" dirty="0">
                  <a:solidFill>
                    <a:schemeClr val="tx2">
                      <a:alpha val="99000"/>
                    </a:schemeClr>
                  </a:solidFill>
                  <a:latin typeface="+mn-lt"/>
                </a:endParaRPr>
              </a:p>
            </p:txBody>
          </p:sp>
        </p:grpSp>
        <p:sp>
          <p:nvSpPr>
            <p:cNvPr id="15" name="Right Arrow 14"/>
            <p:cNvSpPr/>
            <p:nvPr/>
          </p:nvSpPr>
          <p:spPr bwMode="auto">
            <a:xfrm rot="7222079">
              <a:off x="3264047"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31" name="Freeform 30"/>
            <p:cNvSpPr/>
            <p:nvPr/>
          </p:nvSpPr>
          <p:spPr>
            <a:xfrm>
              <a:off x="2724298" y="3018553"/>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Boot</a:t>
              </a:r>
            </a:p>
            <a:p>
              <a:pPr algn="ctr" defTabSz="685318" fontAlgn="base">
                <a:lnSpc>
                  <a:spcPct val="90000"/>
                </a:lnSpc>
                <a:spcBef>
                  <a:spcPct val="0"/>
                </a:spcBef>
                <a:spcAft>
                  <a:spcPct val="0"/>
                </a:spcAft>
              </a:pPr>
              <a:r>
                <a:rPr lang="en-US" sz="1100" b="1" dirty="0">
                  <a:ln>
                    <a:solidFill>
                      <a:schemeClr val="bg1">
                        <a:alpha val="0"/>
                      </a:schemeClr>
                    </a:solidFill>
                  </a:ln>
                  <a:solidFill>
                    <a:schemeClr val="bg1">
                      <a:alpha val="99000"/>
                    </a:schemeClr>
                  </a:solidFill>
                </a:rPr>
                <a:t>VM</a:t>
              </a:r>
            </a:p>
          </p:txBody>
        </p:sp>
        <p:sp>
          <p:nvSpPr>
            <p:cNvPr id="36" name="Right Arrow 35"/>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grpSp>
      <p:grpSp>
        <p:nvGrpSpPr>
          <p:cNvPr id="46" name="Group 45"/>
          <p:cNvGrpSpPr/>
          <p:nvPr/>
        </p:nvGrpSpPr>
        <p:grpSpPr>
          <a:xfrm>
            <a:off x="5054386" y="1623465"/>
            <a:ext cx="3579685" cy="2893996"/>
            <a:chOff x="5054384" y="1623463"/>
            <a:chExt cx="3579685" cy="2893996"/>
          </a:xfrm>
        </p:grpSpPr>
        <p:sp>
          <p:nvSpPr>
            <p:cNvPr id="19" name="Right Arrow 18"/>
            <p:cNvSpPr/>
            <p:nvPr/>
          </p:nvSpPr>
          <p:spPr bwMode="auto">
            <a:xfrm>
              <a:off x="5928754" y="309042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2" name="Freeform 24"/>
            <p:cNvSpPr>
              <a:spLocks noEditPoints="1"/>
            </p:cNvSpPr>
            <p:nvPr/>
          </p:nvSpPr>
          <p:spPr bwMode="black">
            <a:xfrm>
              <a:off x="6483691" y="2591247"/>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5897611" y="1623463"/>
              <a:ext cx="273645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200" dirty="0">
                  <a:solidFill>
                    <a:schemeClr val="tx2">
                      <a:alpha val="99000"/>
                    </a:schemeClr>
                  </a:solidFill>
                  <a:latin typeface="+mn-lt"/>
                </a:rPr>
                <a:t>Identical/similar deployment instances using common OS image as start</a:t>
              </a:r>
            </a:p>
          </p:txBody>
        </p:sp>
        <p:sp>
          <p:nvSpPr>
            <p:cNvPr id="37" name="Right Arrow 36"/>
            <p:cNvSpPr/>
            <p:nvPr/>
          </p:nvSpPr>
          <p:spPr bwMode="auto">
            <a:xfrm>
              <a:off x="5928754" y="257987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38" name="Right Arrow 37"/>
            <p:cNvSpPr/>
            <p:nvPr/>
          </p:nvSpPr>
          <p:spPr bwMode="auto">
            <a:xfrm>
              <a:off x="5928754" y="3598892"/>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40" name="Freeform 24"/>
            <p:cNvSpPr>
              <a:spLocks noEditPoints="1"/>
            </p:cNvSpPr>
            <p:nvPr/>
          </p:nvSpPr>
          <p:spPr bwMode="black">
            <a:xfrm>
              <a:off x="6483691" y="3113211"/>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24"/>
            <p:cNvSpPr>
              <a:spLocks noEditPoints="1"/>
            </p:cNvSpPr>
            <p:nvPr/>
          </p:nvSpPr>
          <p:spPr bwMode="black">
            <a:xfrm>
              <a:off x="6483691" y="3635175"/>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5054384" y="4224291"/>
              <a:ext cx="242833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r>
                <a:rPr lang="en-US" sz="1200" dirty="0">
                  <a:solidFill>
                    <a:schemeClr val="tx2">
                      <a:alpha val="99000"/>
                    </a:schemeClr>
                  </a:solidFill>
                  <a:latin typeface="+mn-lt"/>
                </a:rPr>
                <a:t>Capture VM Saves Customized Image to Your Image Library</a:t>
              </a:r>
            </a:p>
          </p:txBody>
        </p:sp>
      </p:grpSp>
    </p:spTree>
    <p:extLst>
      <p:ext uri="{BB962C8B-B14F-4D97-AF65-F5344CB8AC3E}">
        <p14:creationId xmlns:p14="http://schemas.microsoft.com/office/powerpoint/2010/main" val="1912108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1" y="828676"/>
            <a:ext cx="4067278" cy="3876674"/>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auto">
          <a:xfrm>
            <a:off x="4695724" y="828676"/>
            <a:ext cx="4067278" cy="3876674"/>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Image Mobility</a:t>
            </a:r>
          </a:p>
        </p:txBody>
      </p:sp>
      <p:sp>
        <p:nvSpPr>
          <p:cNvPr id="3" name="Rectangle 2"/>
          <p:cNvSpPr/>
          <p:nvPr/>
        </p:nvSpPr>
        <p:spPr bwMode="auto">
          <a:xfrm>
            <a:off x="381424" y="828676"/>
            <a:ext cx="4073454" cy="600074"/>
          </a:xfrm>
          <a:prstGeom prst="rect">
            <a:avLst/>
          </a:prstGeom>
          <a:noFill/>
          <a:ln w="9525" cap="flat" cmpd="sng" algn="ctr">
            <a:noFill/>
            <a:prstDash val="solid"/>
            <a:headEnd type="none" w="med" len="med"/>
            <a:tailEnd type="none" w="med" len="med"/>
          </a:ln>
          <a:effectLst/>
        </p:spPr>
        <p:txBody>
          <a:bodyPr vert="horz" wrap="square" lIns="182850" tIns="45712" rIns="91424" bIns="45712" numCol="1" rtlCol="0" anchor="ctr" anchorCtr="0" compatLnSpc="1">
            <a:prstTxWarp prst="textNoShape">
              <a:avLst/>
            </a:prstTxWarp>
          </a:bodyPr>
          <a:lstStyle/>
          <a:p>
            <a:pPr lvl="0">
              <a:lnSpc>
                <a:spcPct val="90000"/>
              </a:lnSpc>
              <a:buSzPct val="90000"/>
              <a:defRPr/>
            </a:pPr>
            <a:r>
              <a:rPr lang="en-US" sz="2200" kern="0" dirty="0">
                <a:solidFill>
                  <a:schemeClr val="tx2">
                    <a:alpha val="99000"/>
                  </a:schemeClr>
                </a:solidFill>
                <a:latin typeface="Segoe UI Light" pitchFamily="34" charset="0"/>
                <a:ea typeface="Segoe UI" pitchFamily="34" charset="0"/>
                <a:cs typeface="Segoe UI" pitchFamily="34" charset="0"/>
              </a:rPr>
              <a:t>On-Premises</a:t>
            </a:r>
          </a:p>
        </p:txBody>
      </p:sp>
      <p:sp>
        <p:nvSpPr>
          <p:cNvPr id="4" name="Rectangle 3"/>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182850" tIns="45712" rIns="91424" bIns="45712" numCol="1" rtlCol="0" anchor="ctr" anchorCtr="0" compatLnSpc="1">
            <a:prstTxWarp prst="textNoShape">
              <a:avLst/>
            </a:prstTxWarp>
          </a:bodyPr>
          <a:lstStyle/>
          <a:p>
            <a:pPr>
              <a:lnSpc>
                <a:spcPct val="90000"/>
              </a:lnSpc>
              <a:buSzPct val="90000"/>
            </a:pPr>
            <a:r>
              <a:rPr lang="en-US" sz="2200" kern="0" dirty="0">
                <a:solidFill>
                  <a:schemeClr val="accent6">
                    <a:alpha val="99000"/>
                  </a:scheme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24" tIns="45712" rIns="91424" bIns="45712" numCol="1" anchor="t" anchorCtr="0" compatLnSpc="1">
            <a:prstTxWarp prst="textNoShape">
              <a:avLst/>
            </a:prstTxWarp>
          </a:bodyPr>
          <a:lstStyle/>
          <a:p>
            <a:endParaRPr lang="en-US"/>
          </a:p>
        </p:txBody>
      </p:sp>
      <p:sp>
        <p:nvSpPr>
          <p:cNvPr id="26" name="Right Arrow 25"/>
          <p:cNvSpPr/>
          <p:nvPr/>
        </p:nvSpPr>
        <p:spPr bwMode="auto">
          <a:xfrm>
            <a:off x="6008264" y="2899600"/>
            <a:ext cx="92593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7" name="Freeform 24"/>
          <p:cNvSpPr>
            <a:spLocks noEditPoints="1"/>
          </p:cNvSpPr>
          <p:nvPr/>
        </p:nvSpPr>
        <p:spPr bwMode="black">
          <a:xfrm>
            <a:off x="7066061" y="2800350"/>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24" tIns="45712" rIns="91424" bIns="45712" numCol="1" anchor="t" anchorCtr="0" compatLnSpc="1">
            <a:prstTxWarp prst="textNoShape">
              <a:avLst/>
            </a:prstTxWarp>
          </a:bodyPr>
          <a:lstStyle/>
          <a:p>
            <a:endParaRPr lang="en-US"/>
          </a:p>
        </p:txBody>
      </p:sp>
      <p:sp>
        <p:nvSpPr>
          <p:cNvPr id="7" name="U-Turn Arrow 6"/>
          <p:cNvSpPr/>
          <p:nvPr/>
        </p:nvSpPr>
        <p:spPr bwMode="auto">
          <a:xfrm>
            <a:off x="3581400" y="2039173"/>
            <a:ext cx="1981200" cy="521316"/>
          </a:xfrm>
          <a:prstGeom prst="uturnArrow">
            <a:avLst>
              <a:gd name="adj1" fmla="val 25000"/>
              <a:gd name="adj2" fmla="val 25000"/>
              <a:gd name="adj3" fmla="val 25000"/>
              <a:gd name="adj4" fmla="val 43750"/>
              <a:gd name="adj5" fmla="val 97879"/>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9" name="U-Turn Arrow 28"/>
          <p:cNvSpPr/>
          <p:nvPr/>
        </p:nvSpPr>
        <p:spPr bwMode="auto">
          <a:xfrm rot="10800000">
            <a:off x="3581400" y="3498233"/>
            <a:ext cx="1981200" cy="521316"/>
          </a:xfrm>
          <a:prstGeom prst="uturn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5" name="Can 24"/>
          <p:cNvSpPr/>
          <p:nvPr>
            <p:custDataLst>
              <p:tags r:id="rId1"/>
            </p:custDataLst>
          </p:nvPr>
        </p:nvSpPr>
        <p:spPr>
          <a:xfrm>
            <a:off x="5054384" y="2583942"/>
            <a:ext cx="819758" cy="1005840"/>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fontAlgn="base">
              <a:lnSpc>
                <a:spcPct val="90000"/>
              </a:lnSpc>
              <a:spcBef>
                <a:spcPct val="0"/>
              </a:spcBef>
              <a:spcAft>
                <a:spcPct val="0"/>
              </a:spcAft>
              <a:buSzPct val="90000"/>
              <a:defRPr/>
            </a:pPr>
            <a:r>
              <a:rPr lang="en-US" sz="1400" kern="0" dirty="0">
                <a:gradFill>
                  <a:gsLst>
                    <a:gs pos="85000">
                      <a:srgbClr val="FFFFFF"/>
                    </a:gs>
                    <a:gs pos="0">
                      <a:srgbClr val="FFFFFF"/>
                    </a:gs>
                  </a:gsLst>
                  <a:lin ang="5400000" scaled="0"/>
                </a:gradFill>
                <a:ea typeface="Segoe UI" pitchFamily="34" charset="0"/>
                <a:cs typeface="Segoe UI" pitchFamily="34" charset="0"/>
              </a:rPr>
              <a:t>Blob Storage</a:t>
            </a:r>
          </a:p>
        </p:txBody>
      </p:sp>
      <p:grpSp>
        <p:nvGrpSpPr>
          <p:cNvPr id="30" name="Group 29"/>
          <p:cNvGrpSpPr/>
          <p:nvPr/>
        </p:nvGrpSpPr>
        <p:grpSpPr>
          <a:xfrm>
            <a:off x="3276600" y="2583942"/>
            <a:ext cx="838201" cy="1005840"/>
            <a:chOff x="3200399" y="1566589"/>
            <a:chExt cx="838201" cy="1113144"/>
          </a:xfrm>
        </p:grpSpPr>
        <p:sp>
          <p:nvSpPr>
            <p:cNvPr id="31" name="Folded Corner 30"/>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2" name="TextBox 31"/>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200" dirty="0" err="1">
                  <a:solidFill>
                    <a:schemeClr val="tx2">
                      <a:alpha val="99000"/>
                    </a:schemeClr>
                  </a:solidFill>
                  <a:latin typeface="+mn-lt"/>
                </a:rPr>
                <a:t>MyApp.vhd</a:t>
              </a:r>
              <a:endParaRPr lang="en-US" sz="1200" dirty="0">
                <a:solidFill>
                  <a:schemeClr val="tx2">
                    <a:alpha val="99000"/>
                  </a:schemeClr>
                </a:solidFill>
                <a:latin typeface="+mn-lt"/>
              </a:endParaRPr>
            </a:p>
          </p:txBody>
        </p:sp>
      </p:grpSp>
      <p:sp>
        <p:nvSpPr>
          <p:cNvPr id="33" name="Left-Right Arrow 32"/>
          <p:cNvSpPr/>
          <p:nvPr/>
        </p:nvSpPr>
        <p:spPr bwMode="auto">
          <a:xfrm>
            <a:off x="2209800" y="2890507"/>
            <a:ext cx="925936" cy="429290"/>
          </a:xfrm>
          <a:prstGeom prst="lef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34" name="Freeform 24"/>
          <p:cNvSpPr>
            <a:spLocks noEditPoints="1"/>
          </p:cNvSpPr>
          <p:nvPr/>
        </p:nvSpPr>
        <p:spPr bwMode="black">
          <a:xfrm>
            <a:off x="1219204" y="2809444"/>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24" tIns="45712" rIns="91424"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1441043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657963" y="750019"/>
            <a:ext cx="5773119" cy="180720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433952" y="61993"/>
            <a:ext cx="8363938" cy="567848"/>
          </a:xfrm>
        </p:spPr>
        <p:txBody>
          <a:bodyPr/>
          <a:lstStyle/>
          <a:p>
            <a:r>
              <a:rPr lang="en-US" dirty="0" smtClean="0"/>
              <a:t>Disks and Images</a:t>
            </a:r>
            <a:endParaRPr lang="en-US" dirty="0"/>
          </a:p>
        </p:txBody>
      </p:sp>
      <p:grpSp>
        <p:nvGrpSpPr>
          <p:cNvPr id="6" name="Group 5"/>
          <p:cNvGrpSpPr/>
          <p:nvPr/>
        </p:nvGrpSpPr>
        <p:grpSpPr>
          <a:xfrm>
            <a:off x="829782" y="750019"/>
            <a:ext cx="1758428" cy="1807205"/>
            <a:chOff x="829782" y="750015"/>
            <a:chExt cx="1758428" cy="1807205"/>
          </a:xfrm>
        </p:grpSpPr>
        <p:sp>
          <p:nvSpPr>
            <p:cNvPr id="27" name="Rectangle 26"/>
            <p:cNvSpPr/>
            <p:nvPr/>
          </p:nvSpPr>
          <p:spPr bwMode="auto">
            <a:xfrm>
              <a:off x="829782" y="750015"/>
              <a:ext cx="1758428" cy="1807205"/>
            </a:xfrm>
            <a:prstGeom prst="rect">
              <a:avLst/>
            </a:prstGeom>
            <a:solidFill>
              <a:schemeClr val="accent2"/>
            </a:solidFill>
            <a:ln w="9525" cap="flat" cmpd="sng" algn="ctr">
              <a:noFill/>
              <a:prstDash val="solid"/>
              <a:headEnd type="none" w="med" len="med"/>
              <a:tailEnd type="none" w="med" len="med"/>
            </a:ln>
            <a:effectLst/>
          </p:spPr>
          <p:txBody>
            <a:bodyPr vert="horz" wrap="square" lIns="91432" tIns="91432" rIns="91432" bIns="91432" numCol="1" rtlCol="0" anchor="t" anchorCtr="0" compatLnSpc="1">
              <a:prstTxWarp prst="textNoShape">
                <a:avLst/>
              </a:prstTxWarp>
            </a:bodyPr>
            <a:lstStyle/>
            <a:p>
              <a:pPr lvl="0">
                <a:lnSpc>
                  <a:spcPct val="90000"/>
                </a:lnSpc>
                <a:buSzPct val="90000"/>
                <a:defRPr/>
              </a:pPr>
              <a:r>
                <a:rPr lang="en-US" b="1" u="sng" kern="0" dirty="0" smtClean="0">
                  <a:gradFill>
                    <a:gsLst>
                      <a:gs pos="85000">
                        <a:srgbClr val="FFFFFF"/>
                      </a:gs>
                      <a:gs pos="0">
                        <a:srgbClr val="FFFFFF"/>
                      </a:gs>
                    </a:gsLst>
                    <a:lin ang="5400000" scaled="0"/>
                  </a:gradFill>
                  <a:latin typeface="Segoe UI Light" pitchFamily="34" charset="0"/>
                  <a:ea typeface="Segoe UI" pitchFamily="34" charset="0"/>
                  <a:cs typeface="Segoe UI" pitchFamily="34" charset="0"/>
                </a:rPr>
                <a:t>OS Images</a:t>
              </a:r>
            </a:p>
            <a:p>
              <a:pPr marL="285702" indent="-285702">
                <a:lnSpc>
                  <a:spcPct val="90000"/>
                </a:lnSpc>
                <a:buSzPct val="90000"/>
                <a:buFont typeface="Arial" pitchFamily="34" charset="0"/>
                <a:buChar char="•"/>
                <a:defRPr/>
              </a:pPr>
              <a:endParaRPr lang="en-US" sz="10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a:p>
              <a:pPr marL="285702" indent="-285702">
                <a:lnSpc>
                  <a:spcPct val="90000"/>
                </a:lnSpc>
                <a:buSzPct val="90000"/>
                <a:buFont typeface="Arial" pitchFamily="34" charset="0"/>
                <a:buChar char="•"/>
                <a:defRPr/>
              </a:pPr>
              <a:r>
                <a:rPr lang="en-US" sz="16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Microsoft</a:t>
              </a:r>
            </a:p>
            <a:p>
              <a:pPr marL="285702" indent="-285702">
                <a:lnSpc>
                  <a:spcPct val="90000"/>
                </a:lnSpc>
                <a:buSzPct val="90000"/>
                <a:buFont typeface="Arial" pitchFamily="34" charset="0"/>
                <a:buChar char="•"/>
                <a:defRPr/>
              </a:pPr>
              <a:r>
                <a:rPr lang="en-US" sz="16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Partner </a:t>
              </a:r>
            </a:p>
            <a:p>
              <a:pPr marL="285702" indent="-285702">
                <a:lnSpc>
                  <a:spcPct val="90000"/>
                </a:lnSpc>
                <a:buSzPct val="90000"/>
                <a:buFont typeface="Arial" pitchFamily="34" charset="0"/>
                <a:buChar char="•"/>
                <a:defRPr/>
              </a:pPr>
              <a:r>
                <a:rPr lang="en-US" sz="16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User</a:t>
              </a:r>
            </a:p>
          </p:txBody>
        </p:sp>
        <p:sp>
          <p:nvSpPr>
            <p:cNvPr id="28" name="Freeform 79"/>
            <p:cNvSpPr>
              <a:spLocks noEditPoints="1"/>
            </p:cNvSpPr>
            <p:nvPr/>
          </p:nvSpPr>
          <p:spPr bwMode="black">
            <a:xfrm>
              <a:off x="95507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30" name="Freeform 79"/>
            <p:cNvSpPr>
              <a:spLocks noEditPoints="1"/>
            </p:cNvSpPr>
            <p:nvPr/>
          </p:nvSpPr>
          <p:spPr bwMode="black">
            <a:xfrm>
              <a:off x="13872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32" name="Freeform 79"/>
            <p:cNvSpPr>
              <a:spLocks noEditPoints="1"/>
            </p:cNvSpPr>
            <p:nvPr/>
          </p:nvSpPr>
          <p:spPr bwMode="black">
            <a:xfrm>
              <a:off x="1801433" y="2094653"/>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38" name="Freeform 79"/>
            <p:cNvSpPr>
              <a:spLocks noEditPoints="1"/>
            </p:cNvSpPr>
            <p:nvPr/>
          </p:nvSpPr>
          <p:spPr bwMode="black">
            <a:xfrm>
              <a:off x="22090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grpSp>
      <p:grpSp>
        <p:nvGrpSpPr>
          <p:cNvPr id="7" name="Group 6"/>
          <p:cNvGrpSpPr/>
          <p:nvPr/>
        </p:nvGrpSpPr>
        <p:grpSpPr>
          <a:xfrm>
            <a:off x="829782" y="2852964"/>
            <a:ext cx="1764827" cy="1796531"/>
            <a:chOff x="3055099" y="760689"/>
            <a:chExt cx="1764827" cy="1796531"/>
          </a:xfrm>
        </p:grpSpPr>
        <p:sp>
          <p:nvSpPr>
            <p:cNvPr id="39" name="Rectangle 38"/>
            <p:cNvSpPr/>
            <p:nvPr/>
          </p:nvSpPr>
          <p:spPr bwMode="auto">
            <a:xfrm>
              <a:off x="3055099" y="760689"/>
              <a:ext cx="1764827" cy="1796531"/>
            </a:xfrm>
            <a:prstGeom prst="rect">
              <a:avLst/>
            </a:prstGeom>
            <a:solidFill>
              <a:schemeClr val="accent2"/>
            </a:solidFill>
            <a:ln w="9525" cap="flat" cmpd="sng" algn="ctr">
              <a:noFill/>
              <a:prstDash val="solid"/>
              <a:headEnd type="none" w="med" len="med"/>
              <a:tailEnd type="none" w="med" len="med"/>
            </a:ln>
            <a:effectLst/>
          </p:spPr>
          <p:txBody>
            <a:bodyPr vert="horz" wrap="square" lIns="91432" tIns="91432" rIns="91432" bIns="91432" numCol="1" rtlCol="0" anchor="t" anchorCtr="0" compatLnSpc="1">
              <a:prstTxWarp prst="textNoShape">
                <a:avLst/>
              </a:prstTxWarp>
            </a:bodyPr>
            <a:lstStyle/>
            <a:p>
              <a:pPr lvl="0">
                <a:lnSpc>
                  <a:spcPct val="90000"/>
                </a:lnSpc>
                <a:buSzPct val="90000"/>
                <a:defRPr/>
              </a:pPr>
              <a:r>
                <a:rPr lang="en-US" b="1" u="sng" kern="0" dirty="0" smtClean="0">
                  <a:gradFill>
                    <a:gsLst>
                      <a:gs pos="85000">
                        <a:srgbClr val="FFFFFF"/>
                      </a:gs>
                      <a:gs pos="0">
                        <a:srgbClr val="FFFFFF"/>
                      </a:gs>
                    </a:gsLst>
                    <a:lin ang="5400000" scaled="0"/>
                  </a:gradFill>
                  <a:latin typeface="Segoe UI Light" pitchFamily="34" charset="0"/>
                  <a:ea typeface="Segoe UI" pitchFamily="34" charset="0"/>
                  <a:cs typeface="Segoe UI" pitchFamily="34" charset="0"/>
                </a:rPr>
                <a:t>Disks</a:t>
              </a:r>
            </a:p>
            <a:p>
              <a:pPr lvl="0">
                <a:lnSpc>
                  <a:spcPct val="90000"/>
                </a:lnSpc>
                <a:buSzPct val="90000"/>
                <a:defRPr/>
              </a:pPr>
              <a:endParaRPr lang="en-US" sz="1100"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a:p>
              <a:pPr marL="285702" indent="-285702">
                <a:lnSpc>
                  <a:spcPct val="90000"/>
                </a:lnSpc>
                <a:buSzPct val="90000"/>
                <a:buFont typeface="Arial" pitchFamily="34" charset="0"/>
                <a:buChar char="•"/>
                <a:defRPr/>
              </a:pPr>
              <a:r>
                <a:rPr lang="en-US" sz="16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OS Disks </a:t>
              </a:r>
            </a:p>
            <a:p>
              <a:pPr marL="285702" indent="-285702">
                <a:lnSpc>
                  <a:spcPct val="90000"/>
                </a:lnSpc>
                <a:buSzPct val="90000"/>
                <a:buFont typeface="Arial" pitchFamily="34" charset="0"/>
                <a:buChar char="•"/>
                <a:defRPr/>
              </a:pPr>
              <a:r>
                <a:rPr lang="en-US" sz="1600" b="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Data Disks</a:t>
              </a:r>
            </a:p>
          </p:txBody>
        </p:sp>
        <p:sp>
          <p:nvSpPr>
            <p:cNvPr id="21" name="Freeform 79"/>
            <p:cNvSpPr>
              <a:spLocks noEditPoints="1"/>
            </p:cNvSpPr>
            <p:nvPr/>
          </p:nvSpPr>
          <p:spPr bwMode="black">
            <a:xfrm>
              <a:off x="314550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22" name="Freeform 79"/>
            <p:cNvSpPr>
              <a:spLocks noEditPoints="1"/>
            </p:cNvSpPr>
            <p:nvPr/>
          </p:nvSpPr>
          <p:spPr bwMode="black">
            <a:xfrm>
              <a:off x="35776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23" name="Freeform 79"/>
            <p:cNvSpPr>
              <a:spLocks noEditPoints="1"/>
            </p:cNvSpPr>
            <p:nvPr/>
          </p:nvSpPr>
          <p:spPr bwMode="black">
            <a:xfrm>
              <a:off x="3991860"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sp>
          <p:nvSpPr>
            <p:cNvPr id="24" name="Freeform 79"/>
            <p:cNvSpPr>
              <a:spLocks noEditPoints="1"/>
            </p:cNvSpPr>
            <p:nvPr/>
          </p:nvSpPr>
          <p:spPr bwMode="black">
            <a:xfrm>
              <a:off x="43994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99" tIns="41149" rIns="82299" bIns="41149" numCol="1" anchor="t" anchorCtr="0" compatLnSpc="1">
              <a:prstTxWarp prst="textNoShape">
                <a:avLst/>
              </a:prstTxWarp>
            </a:bodyPr>
            <a:lstStyle/>
            <a:p>
              <a:endParaRPr lang="en-US" sz="1600" dirty="0"/>
            </a:p>
          </p:txBody>
        </p:sp>
      </p:grpSp>
      <p:sp>
        <p:nvSpPr>
          <p:cNvPr id="8" name="TextBox 7"/>
          <p:cNvSpPr txBox="1"/>
          <p:nvPr/>
        </p:nvSpPr>
        <p:spPr>
          <a:xfrm>
            <a:off x="2765156" y="1081154"/>
            <a:ext cx="5571641" cy="1144929"/>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tx2"/>
                </a:solidFill>
              </a:rPr>
              <a:t>Base OS image for new Virtual Machines</a:t>
            </a:r>
          </a:p>
          <a:p>
            <a:pPr>
              <a:lnSpc>
                <a:spcPct val="90000"/>
              </a:lnSpc>
              <a:spcBef>
                <a:spcPct val="20000"/>
              </a:spcBef>
              <a:buSzPct val="80000"/>
            </a:pPr>
            <a:r>
              <a:rPr lang="en-US" sz="2400" dirty="0">
                <a:solidFill>
                  <a:schemeClr val="tx2"/>
                </a:solidFill>
              </a:rPr>
              <a:t>Sys-Prepped/Generalized/Read Only </a:t>
            </a:r>
          </a:p>
          <a:p>
            <a:pPr>
              <a:lnSpc>
                <a:spcPct val="90000"/>
              </a:lnSpc>
              <a:spcBef>
                <a:spcPct val="20000"/>
              </a:spcBef>
              <a:buSzPct val="80000"/>
            </a:pPr>
            <a:r>
              <a:rPr lang="en-US" sz="2400" dirty="0">
                <a:solidFill>
                  <a:schemeClr val="tx2"/>
                </a:solidFill>
              </a:rPr>
              <a:t>Created by uploading or by capture</a:t>
            </a:r>
          </a:p>
        </p:txBody>
      </p:sp>
      <p:sp>
        <p:nvSpPr>
          <p:cNvPr id="37" name="Rectangle 36"/>
          <p:cNvSpPr/>
          <p:nvPr/>
        </p:nvSpPr>
        <p:spPr bwMode="auto">
          <a:xfrm>
            <a:off x="2670879" y="2852964"/>
            <a:ext cx="5760203" cy="180720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6" name="TextBox 35"/>
          <p:cNvSpPr txBox="1"/>
          <p:nvPr/>
        </p:nvSpPr>
        <p:spPr>
          <a:xfrm>
            <a:off x="2859437" y="3178762"/>
            <a:ext cx="5091193" cy="1477328"/>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tx2"/>
                </a:solidFill>
              </a:rPr>
              <a:t>Writable Disks for Virtual Machines</a:t>
            </a:r>
          </a:p>
          <a:p>
            <a:pPr>
              <a:lnSpc>
                <a:spcPct val="90000"/>
              </a:lnSpc>
              <a:spcBef>
                <a:spcPct val="20000"/>
              </a:spcBef>
              <a:buSzPct val="80000"/>
            </a:pPr>
            <a:r>
              <a:rPr lang="en-US" sz="2400" dirty="0">
                <a:solidFill>
                  <a:schemeClr val="tx2"/>
                </a:solidFill>
              </a:rPr>
              <a:t>Created during VM creation or during upload of existing VHDs. </a:t>
            </a:r>
          </a:p>
          <a:p>
            <a:pPr>
              <a:lnSpc>
                <a:spcPct val="90000"/>
              </a:lnSpc>
              <a:spcBef>
                <a:spcPct val="20000"/>
              </a:spcBef>
              <a:buSzPct val="80000"/>
            </a:pPr>
            <a:r>
              <a:rPr lang="en-US" sz="2400" dirty="0">
                <a:solidFill>
                  <a:schemeClr val="tx2"/>
                </a:solidFill>
              </a:rPr>
              <a:t> </a:t>
            </a:r>
          </a:p>
        </p:txBody>
      </p:sp>
    </p:spTree>
    <p:extLst>
      <p:ext uri="{BB962C8B-B14F-4D97-AF65-F5344CB8AC3E}">
        <p14:creationId xmlns:p14="http://schemas.microsoft.com/office/powerpoint/2010/main" val="19559988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Disk Management</a:t>
            </a:r>
            <a:endParaRPr lang="en-US" dirty="0"/>
          </a:p>
        </p:txBody>
      </p:sp>
      <p:sp>
        <p:nvSpPr>
          <p:cNvPr id="4" name="Text Placeholder 3"/>
          <p:cNvSpPr>
            <a:spLocks noGrp="1"/>
          </p:cNvSpPr>
          <p:nvPr>
            <p:ph type="body" sz="quarter" idx="10"/>
          </p:nvPr>
        </p:nvSpPr>
        <p:spPr>
          <a:xfrm>
            <a:off x="381000" y="3486150"/>
            <a:ext cx="8363938" cy="1010533"/>
          </a:xfrm>
        </p:spPr>
        <p:txBody>
          <a:bodyPr/>
          <a:lstStyle/>
          <a:p>
            <a:pPr marL="345282" indent="-342900">
              <a:buFont typeface="Arial" pitchFamily="34" charset="0"/>
              <a:buChar char="•"/>
            </a:pPr>
            <a:r>
              <a:rPr lang="en-US" sz="2000" dirty="0" smtClean="0"/>
              <a:t>C:\ = OS Disk</a:t>
            </a:r>
          </a:p>
          <a:p>
            <a:pPr marL="345282" indent="-342900">
              <a:buFont typeface="Arial" pitchFamily="34" charset="0"/>
              <a:buChar char="•"/>
            </a:pPr>
            <a:r>
              <a:rPr lang="en-US" sz="2000" dirty="0" smtClean="0">
                <a:solidFill>
                  <a:srgbClr val="FF0000"/>
                </a:solidFill>
              </a:rPr>
              <a:t>D:\ = Non-Persistent Cache Disk</a:t>
            </a:r>
          </a:p>
          <a:p>
            <a:pPr marL="345282" indent="-342900">
              <a:buFont typeface="Arial" pitchFamily="34" charset="0"/>
              <a:buChar char="•"/>
            </a:pPr>
            <a:r>
              <a:rPr lang="en-US" sz="2000" dirty="0" smtClean="0"/>
              <a:t>E:\, F:\. G:\ ... Data Disks</a:t>
            </a:r>
          </a:p>
        </p:txBody>
      </p:sp>
      <p:graphicFrame>
        <p:nvGraphicFramePr>
          <p:cNvPr id="5" name="Table 4"/>
          <p:cNvGraphicFramePr>
            <a:graphicFrameLocks noGrp="1"/>
          </p:cNvGraphicFramePr>
          <p:nvPr>
            <p:extLst>
              <p:ext uri="{D42A27DB-BD31-4B8C-83A1-F6EECF244321}">
                <p14:modId xmlns:p14="http://schemas.microsoft.com/office/powerpoint/2010/main" val="2302864190"/>
              </p:ext>
            </p:extLst>
          </p:nvPr>
        </p:nvGraphicFramePr>
        <p:xfrm>
          <a:off x="381000" y="1123950"/>
          <a:ext cx="6096000" cy="2214880"/>
        </p:xfrm>
        <a:graphic>
          <a:graphicData uri="http://schemas.openxmlformats.org/drawingml/2006/table">
            <a:tbl>
              <a:tblPr firstRow="1" bandRow="1">
                <a:tableStyleId>{18603FDC-E32A-4AB5-989C-0864C3EAD2B8}</a:tableStyleId>
              </a:tblPr>
              <a:tblGrid>
                <a:gridCol w="1828800"/>
                <a:gridCol w="1981200"/>
                <a:gridCol w="2286000"/>
              </a:tblGrid>
              <a:tr h="370840">
                <a:tc>
                  <a:txBody>
                    <a:bodyPr/>
                    <a:lstStyle/>
                    <a:p>
                      <a:r>
                        <a:rPr lang="en-US" sz="1600" dirty="0" smtClean="0"/>
                        <a:t>Capability</a:t>
                      </a:r>
                      <a:endParaRPr lang="en-US" sz="1600" dirty="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600" dirty="0" smtClean="0"/>
                        <a:t>OS</a:t>
                      </a:r>
                      <a:r>
                        <a:rPr lang="en-US" sz="1600" baseline="0" dirty="0" smtClean="0"/>
                        <a:t> Disk</a:t>
                      </a:r>
                      <a:endParaRPr lang="en-US" sz="1600" dirty="0" smtClean="0"/>
                    </a:p>
                  </a:txBody>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400" dirty="0" smtClean="0"/>
                        <a:t>Data Disk </a:t>
                      </a:r>
                      <a:endParaRPr lang="en-US" dirty="0"/>
                    </a:p>
                  </a:txBody>
                  <a:tcPr/>
                </a:tc>
              </a:tr>
              <a:tr h="370840">
                <a:tc>
                  <a:txBody>
                    <a:bodyPr/>
                    <a:lstStyle/>
                    <a:p>
                      <a:r>
                        <a:rPr lang="en-US" dirty="0" smtClean="0"/>
                        <a:t>Host Cache</a:t>
                      </a:r>
                      <a:r>
                        <a:rPr lang="en-US" baseline="0" dirty="0" smtClean="0"/>
                        <a:t> Default</a:t>
                      </a:r>
                      <a:endParaRPr lang="en-US" dirty="0"/>
                    </a:p>
                  </a:txBody>
                  <a:tcPr/>
                </a:tc>
                <a:tc>
                  <a:txBody>
                    <a:bodyPr/>
                    <a:lstStyle/>
                    <a:p>
                      <a:r>
                        <a:rPr lang="en-US" b="1" dirty="0" err="1" smtClean="0"/>
                        <a:t>ReadWrite</a:t>
                      </a:r>
                      <a:endParaRPr lang="en-US" b="1" dirty="0"/>
                    </a:p>
                  </a:txBody>
                  <a:tcPr/>
                </a:tc>
                <a:tc>
                  <a:txBody>
                    <a:bodyPr/>
                    <a:lstStyle/>
                    <a:p>
                      <a:r>
                        <a:rPr lang="en-US" b="1" dirty="0" smtClean="0"/>
                        <a:t>None</a:t>
                      </a:r>
                      <a:endParaRPr lang="en-US" b="1" dirty="0"/>
                    </a:p>
                  </a:txBody>
                  <a:tcPr/>
                </a:tc>
              </a:tr>
              <a:tr h="370840">
                <a:tc>
                  <a:txBody>
                    <a:bodyPr/>
                    <a:lstStyle/>
                    <a:p>
                      <a:r>
                        <a:rPr lang="en-US" dirty="0" smtClean="0"/>
                        <a:t>Max Capacity</a:t>
                      </a:r>
                      <a:endParaRPr lang="en-US" dirty="0"/>
                    </a:p>
                  </a:txBody>
                  <a:tcPr/>
                </a:tc>
                <a:tc>
                  <a:txBody>
                    <a:bodyPr/>
                    <a:lstStyle/>
                    <a:p>
                      <a:r>
                        <a:rPr lang="en-US" b="1" dirty="0" smtClean="0"/>
                        <a:t>127</a:t>
                      </a:r>
                      <a:r>
                        <a:rPr lang="en-US" b="1" baseline="0" dirty="0" smtClean="0"/>
                        <a:t> GB</a:t>
                      </a:r>
                      <a:endParaRPr lang="en-US" b="1" dirty="0"/>
                    </a:p>
                  </a:txBody>
                  <a:tcPr/>
                </a:tc>
                <a:tc>
                  <a:txBody>
                    <a:bodyPr/>
                    <a:lstStyle/>
                    <a:p>
                      <a:r>
                        <a:rPr lang="en-US" b="1" dirty="0" smtClean="0"/>
                        <a:t>1 TB</a:t>
                      </a:r>
                      <a:endParaRPr lang="en-US" b="1" dirty="0"/>
                    </a:p>
                  </a:txBody>
                  <a:tcPr/>
                </a:tc>
              </a:tr>
              <a:tr h="370840">
                <a:tc>
                  <a:txBody>
                    <a:bodyPr/>
                    <a:lstStyle/>
                    <a:p>
                      <a:r>
                        <a:rPr lang="en-US" dirty="0" smtClean="0"/>
                        <a:t>Imaging</a:t>
                      </a:r>
                      <a:r>
                        <a:rPr lang="en-US" baseline="0" dirty="0" smtClean="0"/>
                        <a:t> Capable</a:t>
                      </a:r>
                      <a:endParaRPr lang="en-US" dirty="0"/>
                    </a:p>
                  </a:txBody>
                  <a:tcPr/>
                </a:tc>
                <a:tc>
                  <a:txBody>
                    <a:bodyPr/>
                    <a:lstStyle/>
                    <a:p>
                      <a:r>
                        <a:rPr lang="en-US" b="1" dirty="0" smtClean="0"/>
                        <a:t>Yes</a:t>
                      </a:r>
                      <a:endParaRPr lang="en-US" b="1" dirty="0"/>
                    </a:p>
                  </a:txBody>
                  <a:tcPr/>
                </a:tc>
                <a:tc>
                  <a:txBody>
                    <a:bodyPr/>
                    <a:lstStyle/>
                    <a:p>
                      <a:r>
                        <a:rPr lang="en-US" b="1" dirty="0" smtClean="0"/>
                        <a:t>No</a:t>
                      </a:r>
                      <a:endParaRPr lang="en-US" b="1" dirty="0"/>
                    </a:p>
                  </a:txBody>
                  <a:tcPr/>
                </a:tc>
              </a:tr>
              <a:tr h="370840">
                <a:tc>
                  <a:txBody>
                    <a:bodyPr/>
                    <a:lstStyle/>
                    <a:p>
                      <a:r>
                        <a:rPr lang="en-US" dirty="0" smtClean="0"/>
                        <a:t>Hot Update</a:t>
                      </a:r>
                      <a:endParaRPr lang="en-US" dirty="0"/>
                    </a:p>
                  </a:txBody>
                  <a:tcPr/>
                </a:tc>
                <a:tc>
                  <a:txBody>
                    <a:bodyPr/>
                    <a:lstStyle/>
                    <a:p>
                      <a:r>
                        <a:rPr lang="en-US" dirty="0" smtClean="0"/>
                        <a:t>Cache</a:t>
                      </a:r>
                      <a:r>
                        <a:rPr lang="en-US" baseline="0" dirty="0" smtClean="0"/>
                        <a:t> Setting Requires Reboot</a:t>
                      </a:r>
                      <a:endParaRPr lang="en-US" dirty="0"/>
                    </a:p>
                  </a:txBody>
                  <a:tcPr/>
                </a:tc>
                <a:tc>
                  <a:txBody>
                    <a:bodyPr/>
                    <a:lstStyle/>
                    <a:p>
                      <a:r>
                        <a:rPr lang="en-US" dirty="0" smtClean="0"/>
                        <a:t>Change</a:t>
                      </a:r>
                      <a:r>
                        <a:rPr lang="en-US" baseline="0" dirty="0" smtClean="0"/>
                        <a:t> Cache Without Reboot, Add/Remove without Reboot.</a:t>
                      </a:r>
                      <a:endParaRPr lang="en-US" dirty="0"/>
                    </a:p>
                  </a:txBody>
                  <a:tcPr/>
                </a:tc>
              </a:tr>
            </a:tbl>
          </a:graphicData>
        </a:graphic>
      </p:graphicFrame>
    </p:spTree>
    <p:extLst>
      <p:ext uri="{BB962C8B-B14F-4D97-AF65-F5344CB8AC3E}">
        <p14:creationId xmlns:p14="http://schemas.microsoft.com/office/powerpoint/2010/main" val="2820990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Persistent Disks and Highly Durable</a:t>
            </a:r>
            <a:endParaRPr lang="en-US" dirty="0"/>
          </a:p>
        </p:txBody>
      </p:sp>
      <p:sp>
        <p:nvSpPr>
          <p:cNvPr id="5" name="Rectangle 4"/>
          <p:cNvSpPr/>
          <p:nvPr/>
        </p:nvSpPr>
        <p:spPr bwMode="auto">
          <a:xfrm>
            <a:off x="5271716" y="2274080"/>
            <a:ext cx="3491285" cy="2431277"/>
          </a:xfrm>
          <a:prstGeom prst="rect">
            <a:avLst/>
          </a:prstGeom>
          <a:solidFill>
            <a:schemeClr val="accent4"/>
          </a:solidFill>
          <a:ln w="9525" cap="flat" cmpd="sng" algn="ctr">
            <a:noFill/>
            <a:prstDash val="solid"/>
            <a:headEnd type="none" w="med" len="med"/>
            <a:tailEnd type="none" w="med" len="med"/>
          </a:ln>
          <a:effectLst/>
        </p:spPr>
        <p:txBody>
          <a:bodyPr vert="horz" wrap="square" lIns="91412" tIns="91412" rIns="91412" bIns="91412" numCol="1" rtlCol="0" anchor="b" anchorCtr="0" compatLnSpc="1">
            <a:prstTxWarp prst="textNoShape">
              <a:avLst/>
            </a:prstTxWarp>
          </a:bodyPr>
          <a:lstStyle/>
          <a:p>
            <a:pPr>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sp>
        <p:nvSpPr>
          <p:cNvPr id="6" name="Rectangle 5"/>
          <p:cNvSpPr/>
          <p:nvPr/>
        </p:nvSpPr>
        <p:spPr bwMode="auto">
          <a:xfrm>
            <a:off x="381001" y="819152"/>
            <a:ext cx="2815424" cy="1831989"/>
          </a:xfrm>
          <a:prstGeom prst="rect">
            <a:avLst/>
          </a:prstGeom>
          <a:solidFill>
            <a:schemeClr val="accent2"/>
          </a:solidFill>
          <a:ln w="9525" cap="flat" cmpd="sng" algn="ctr">
            <a:noFill/>
            <a:prstDash val="solid"/>
            <a:headEnd type="none" w="med" len="med"/>
            <a:tailEnd type="none" w="med" len="med"/>
          </a:ln>
          <a:effectLst/>
        </p:spPr>
        <p:txBody>
          <a:bodyPr vert="horz" wrap="square" lIns="91412" tIns="91412" rIns="91412" bIns="91412" numCol="1" rtlCol="0" anchor="b" anchorCtr="0" compatLnSpc="1">
            <a:prstTxWarp prst="textNoShape">
              <a:avLst/>
            </a:prstTxWarp>
          </a:bodyPr>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 </a:t>
            </a:r>
            <a:r>
              <a:rPr lang="en-US"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10" name="Freeform 79"/>
          <p:cNvSpPr>
            <a:spLocks noEditPoints="1"/>
          </p:cNvSpPr>
          <p:nvPr/>
        </p:nvSpPr>
        <p:spPr bwMode="black">
          <a:xfrm>
            <a:off x="6762228"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2" name="Freeform 79"/>
          <p:cNvSpPr>
            <a:spLocks noEditPoints="1"/>
          </p:cNvSpPr>
          <p:nvPr/>
        </p:nvSpPr>
        <p:spPr bwMode="black">
          <a:xfrm>
            <a:off x="7546757"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3" name="Freeform 79"/>
          <p:cNvSpPr>
            <a:spLocks noEditPoints="1"/>
          </p:cNvSpPr>
          <p:nvPr/>
        </p:nvSpPr>
        <p:spPr bwMode="black">
          <a:xfrm>
            <a:off x="7546757"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6" name="Freeform 79"/>
          <p:cNvSpPr>
            <a:spLocks noEditPoints="1"/>
          </p:cNvSpPr>
          <p:nvPr/>
        </p:nvSpPr>
        <p:spPr bwMode="black">
          <a:xfrm>
            <a:off x="1216040"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7" name="Freeform 79"/>
          <p:cNvSpPr>
            <a:spLocks noEditPoints="1"/>
          </p:cNvSpPr>
          <p:nvPr/>
        </p:nvSpPr>
        <p:spPr bwMode="black">
          <a:xfrm>
            <a:off x="1216040"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9" name="Freeform 79"/>
          <p:cNvSpPr>
            <a:spLocks noEditPoints="1"/>
          </p:cNvSpPr>
          <p:nvPr/>
        </p:nvSpPr>
        <p:spPr bwMode="black">
          <a:xfrm>
            <a:off x="1648180"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cxnSp>
        <p:nvCxnSpPr>
          <p:cNvPr id="26" name="Straight Connector 25"/>
          <p:cNvCxnSpPr/>
          <p:nvPr/>
        </p:nvCxnSpPr>
        <p:spPr>
          <a:xfrm>
            <a:off x="6232829" y="3285537"/>
            <a:ext cx="784529" cy="241823"/>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32828" y="3285532"/>
            <a:ext cx="0" cy="23603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8459" y="1711235"/>
            <a:ext cx="3619240" cy="149718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929245" y="1171302"/>
            <a:ext cx="151077"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20853" y="1361279"/>
            <a:ext cx="0" cy="13320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80999" y="2737185"/>
            <a:ext cx="2813701" cy="1958318"/>
            <a:chOff x="380999" y="2873361"/>
            <a:chExt cx="2632192" cy="1831989"/>
          </a:xfrm>
        </p:grpSpPr>
        <p:sp>
          <p:nvSpPr>
            <p:cNvPr id="46" name="Rectangle 45"/>
            <p:cNvSpPr/>
            <p:nvPr/>
          </p:nvSpPr>
          <p:spPr bwMode="auto">
            <a:xfrm>
              <a:off x="380999" y="2873361"/>
              <a:ext cx="2632192" cy="1831989"/>
            </a:xfrm>
            <a:prstGeom prst="rect">
              <a:avLst/>
            </a:prstGeom>
            <a:solidFill>
              <a:schemeClr val="accent2"/>
            </a:solidFill>
            <a:ln w="9525" cap="flat" cmpd="sng" algn="ctr">
              <a:noFill/>
              <a:prstDash val="solid"/>
              <a:headEnd type="none" w="med" len="med"/>
              <a:tailEnd type="none" w="med" len="med"/>
            </a:ln>
            <a:effectLst/>
          </p:spPr>
          <p:txBody>
            <a:bodyPr vert="horz" wrap="square" lIns="91440" tIns="91440" rIns="91440" bIns="91440" numCol="1" rtlCol="0" anchor="b" anchorCtr="0" compatLnSpc="1">
              <a:prstTxWarp prst="textNoShape">
                <a:avLst/>
              </a:prstTxWarp>
            </a:bodyPr>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47" name="Freeform 128"/>
            <p:cNvSpPr>
              <a:spLocks noChangeAspect="1"/>
            </p:cNvSpPr>
            <p:nvPr/>
          </p:nvSpPr>
          <p:spPr bwMode="black">
            <a:xfrm>
              <a:off x="957648" y="3237645"/>
              <a:ext cx="1383150" cy="76407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1525134" y="3450274"/>
              <a:ext cx="248183" cy="41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9" name="Straight Connector 48"/>
          <p:cNvCxnSpPr>
            <a:stCxn id="46" idx="3"/>
          </p:cNvCxnSpPr>
          <p:nvPr/>
        </p:nvCxnSpPr>
        <p:spPr>
          <a:xfrm flipV="1">
            <a:off x="3194700" y="3198569"/>
            <a:ext cx="2783001" cy="51777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79"/>
          <p:cNvSpPr>
            <a:spLocks noEditPoints="1"/>
          </p:cNvSpPr>
          <p:nvPr/>
        </p:nvSpPr>
        <p:spPr bwMode="black">
          <a:xfrm>
            <a:off x="2080321"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8" name="Freeform 79"/>
          <p:cNvSpPr>
            <a:spLocks noEditPoints="1"/>
          </p:cNvSpPr>
          <p:nvPr/>
        </p:nvSpPr>
        <p:spPr bwMode="black">
          <a:xfrm>
            <a:off x="1648180"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20" name="Freeform 79"/>
          <p:cNvSpPr>
            <a:spLocks noEditPoints="1"/>
          </p:cNvSpPr>
          <p:nvPr/>
        </p:nvSpPr>
        <p:spPr bwMode="black">
          <a:xfrm>
            <a:off x="2080321"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8" name="Freeform 79"/>
          <p:cNvSpPr>
            <a:spLocks noEditPoints="1"/>
          </p:cNvSpPr>
          <p:nvPr/>
        </p:nvSpPr>
        <p:spPr bwMode="black">
          <a:xfrm>
            <a:off x="5977700"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9" name="Freeform 79"/>
          <p:cNvSpPr>
            <a:spLocks noEditPoints="1"/>
          </p:cNvSpPr>
          <p:nvPr/>
        </p:nvSpPr>
        <p:spPr bwMode="black">
          <a:xfrm>
            <a:off x="5977700"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11" name="Freeform 79"/>
          <p:cNvSpPr>
            <a:spLocks noEditPoints="1"/>
          </p:cNvSpPr>
          <p:nvPr/>
        </p:nvSpPr>
        <p:spPr bwMode="black">
          <a:xfrm>
            <a:off x="6762228"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Tree>
    <p:extLst>
      <p:ext uri="{BB962C8B-B14F-4D97-AF65-F5344CB8AC3E}">
        <p14:creationId xmlns:p14="http://schemas.microsoft.com/office/powerpoint/2010/main" val="2214068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9" presetClass="emph" presetSubtype="0" fill="remove" grpId="1" nodeType="afterEffect">
                                  <p:stCondLst>
                                    <p:cond delay="0"/>
                                  </p:stCondLst>
                                  <p:childTnLst>
                                    <p:animClr clrSpc="rgb" dir="cw">
                                      <p:cBhvr override="childStyle">
                                        <p:cTn id="26" dur="2000" fill="hold"/>
                                        <p:tgtEl>
                                          <p:spTgt spid="8"/>
                                        </p:tgtEl>
                                        <p:attrNameLst>
                                          <p:attrName>style.color</p:attrName>
                                        </p:attrNameLst>
                                      </p:cBhvr>
                                      <p:to>
                                        <a:schemeClr val="accent1"/>
                                      </p:to>
                                    </p:animClr>
                                    <p:animClr clrSpc="rgb" dir="cw">
                                      <p:cBhvr>
                                        <p:cTn id="27" dur="2000" fill="hold"/>
                                        <p:tgtEl>
                                          <p:spTgt spid="8"/>
                                        </p:tgtEl>
                                        <p:attrNameLst>
                                          <p:attrName>fillcolor</p:attrName>
                                        </p:attrNameLst>
                                      </p:cBhvr>
                                      <p:to>
                                        <a:schemeClr val="accent1"/>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par>
                          <p:cTn id="37" fill="hold">
                            <p:stCondLst>
                              <p:cond delay="3500"/>
                            </p:stCondLst>
                            <p:childTnLst>
                              <p:par>
                                <p:cTn id="38" presetID="19" presetClass="emph" presetSubtype="0" fill="remove" grpId="0" nodeType="afterEffect">
                                  <p:stCondLst>
                                    <p:cond delay="0"/>
                                  </p:stCondLst>
                                  <p:childTnLst>
                                    <p:animClr clrSpc="rgb" dir="cw">
                                      <p:cBhvr override="childStyle">
                                        <p:cTn id="39" dur="2000" fill="hold"/>
                                        <p:tgtEl>
                                          <p:spTgt spid="9"/>
                                        </p:tgtEl>
                                        <p:attrNameLst>
                                          <p:attrName>style.color</p:attrName>
                                        </p:attrNameLst>
                                      </p:cBhvr>
                                      <p:to>
                                        <a:schemeClr val="accent1"/>
                                      </p:to>
                                    </p:animClr>
                                    <p:animClr clrSpc="rgb" dir="cw">
                                      <p:cBhvr>
                                        <p:cTn id="40" dur="2000" fill="hold"/>
                                        <p:tgtEl>
                                          <p:spTgt spid="9"/>
                                        </p:tgtEl>
                                        <p:attrNameLst>
                                          <p:attrName>fillcolor</p:attrName>
                                        </p:attrNameLst>
                                      </p:cBhvr>
                                      <p:to>
                                        <a:schemeClr val="accent1"/>
                                      </p:to>
                                    </p:animClr>
                                    <p:set>
                                      <p:cBhvr>
                                        <p:cTn id="41" dur="2000" fill="hold"/>
                                        <p:tgtEl>
                                          <p:spTgt spid="9"/>
                                        </p:tgtEl>
                                        <p:attrNameLst>
                                          <p:attrName>fill.type</p:attrName>
                                        </p:attrNameLst>
                                      </p:cBhvr>
                                      <p:to>
                                        <p:strVal val="solid"/>
                                      </p:to>
                                    </p:set>
                                    <p:set>
                                      <p:cBhvr>
                                        <p:cTn id="42" dur="2000" fill="hold"/>
                                        <p:tgtEl>
                                          <p:spTgt spid="9"/>
                                        </p:tgtEl>
                                        <p:attrNameLst>
                                          <p:attrName>fill.on</p:attrName>
                                        </p:attrNameLst>
                                      </p:cBhvr>
                                      <p:to>
                                        <p:strVal val="true"/>
                                      </p:to>
                                    </p:set>
                                  </p:childTnLst>
                                </p:cTn>
                              </p:par>
                              <p:par>
                                <p:cTn id="43" presetID="19" presetClass="emph" presetSubtype="0" fill="remove" grpId="0" nodeType="withEffect">
                                  <p:stCondLst>
                                    <p:cond delay="0"/>
                                  </p:stCondLst>
                                  <p:childTnLst>
                                    <p:animClr clrSpc="rgb" dir="cw">
                                      <p:cBhvr override="childStyle">
                                        <p:cTn id="44" dur="2000" fill="hold"/>
                                        <p:tgtEl>
                                          <p:spTgt spid="11"/>
                                        </p:tgtEl>
                                        <p:attrNameLst>
                                          <p:attrName>style.color</p:attrName>
                                        </p:attrNameLst>
                                      </p:cBhvr>
                                      <p:to>
                                        <a:schemeClr val="accent1"/>
                                      </p:to>
                                    </p:animClr>
                                    <p:animClr clrSpc="rgb" dir="cw">
                                      <p:cBhvr>
                                        <p:cTn id="45" dur="2000" fill="hold"/>
                                        <p:tgtEl>
                                          <p:spTgt spid="11"/>
                                        </p:tgtEl>
                                        <p:attrNameLst>
                                          <p:attrName>fillcolor</p:attrName>
                                        </p:attrNameLst>
                                      </p:cBhvr>
                                      <p:to>
                                        <a:schemeClr val="accent1"/>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1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1500"/>
                            </p:stCondLst>
                            <p:childTnLst>
                              <p:par>
                                <p:cTn id="73" presetID="19" presetClass="emph" presetSubtype="0" fill="remove" grpId="0" nodeType="afterEffect">
                                  <p:stCondLst>
                                    <p:cond delay="0"/>
                                  </p:stCondLst>
                                  <p:childTnLst>
                                    <p:animClr clrSpc="rgb" dir="cw">
                                      <p:cBhvr override="childStyle">
                                        <p:cTn id="74" dur="2000" fill="hold"/>
                                        <p:tgtEl>
                                          <p:spTgt spid="20"/>
                                        </p:tgtEl>
                                        <p:attrNameLst>
                                          <p:attrName>style.color</p:attrName>
                                        </p:attrNameLst>
                                      </p:cBhvr>
                                      <p:to>
                                        <a:schemeClr val="accent1"/>
                                      </p:to>
                                    </p:animClr>
                                    <p:animClr clrSpc="rgb" dir="cw">
                                      <p:cBhvr>
                                        <p:cTn id="75" dur="2000" fill="hold"/>
                                        <p:tgtEl>
                                          <p:spTgt spid="20"/>
                                        </p:tgtEl>
                                        <p:attrNameLst>
                                          <p:attrName>fillcolor</p:attrName>
                                        </p:attrNameLst>
                                      </p:cBhvr>
                                      <p:to>
                                        <a:schemeClr val="accent1"/>
                                      </p:to>
                                    </p:animClr>
                                    <p:set>
                                      <p:cBhvr>
                                        <p:cTn id="76" dur="2000" fill="hold"/>
                                        <p:tgtEl>
                                          <p:spTgt spid="20"/>
                                        </p:tgtEl>
                                        <p:attrNameLst>
                                          <p:attrName>fill.type</p:attrName>
                                        </p:attrNameLst>
                                      </p:cBhvr>
                                      <p:to>
                                        <p:strVal val="solid"/>
                                      </p:to>
                                    </p:set>
                                    <p:set>
                                      <p:cBhvr>
                                        <p:cTn id="77" dur="2000" fill="hold"/>
                                        <p:tgtEl>
                                          <p:spTgt spid="20"/>
                                        </p:tgtEl>
                                        <p:attrNameLst>
                                          <p:attrName>fill.on</p:attrName>
                                        </p:attrNameLst>
                                      </p:cBhvr>
                                      <p:to>
                                        <p:strVal val="true"/>
                                      </p:to>
                                    </p:set>
                                  </p:childTnLst>
                                </p:cTn>
                              </p:par>
                              <p:par>
                                <p:cTn id="78" presetID="19" presetClass="emph" presetSubtype="0" fill="remove" grpId="0" nodeType="withEffect">
                                  <p:stCondLst>
                                    <p:cond delay="0"/>
                                  </p:stCondLst>
                                  <p:childTnLst>
                                    <p:animClr clrSpc="rgb" dir="cw">
                                      <p:cBhvr override="childStyle">
                                        <p:cTn id="79" dur="2000" fill="hold"/>
                                        <p:tgtEl>
                                          <p:spTgt spid="18"/>
                                        </p:tgtEl>
                                        <p:attrNameLst>
                                          <p:attrName>style.color</p:attrName>
                                        </p:attrNameLst>
                                      </p:cBhvr>
                                      <p:to>
                                        <a:schemeClr val="accent1"/>
                                      </p:to>
                                    </p:animClr>
                                    <p:animClr clrSpc="rgb" dir="cw">
                                      <p:cBhvr>
                                        <p:cTn id="80" dur="2000" fill="hold"/>
                                        <p:tgtEl>
                                          <p:spTgt spid="18"/>
                                        </p:tgtEl>
                                        <p:attrNameLst>
                                          <p:attrName>fillcolor</p:attrName>
                                        </p:attrNameLst>
                                      </p:cBhvr>
                                      <p:to>
                                        <a:schemeClr val="accent1"/>
                                      </p:to>
                                    </p:animClr>
                                    <p:set>
                                      <p:cBhvr>
                                        <p:cTn id="81" dur="2000" fill="hold"/>
                                        <p:tgtEl>
                                          <p:spTgt spid="18"/>
                                        </p:tgtEl>
                                        <p:attrNameLst>
                                          <p:attrName>fill.type</p:attrName>
                                        </p:attrNameLst>
                                      </p:cBhvr>
                                      <p:to>
                                        <p:strVal val="solid"/>
                                      </p:to>
                                    </p:set>
                                    <p:set>
                                      <p:cBhvr>
                                        <p:cTn id="82" dur="2000" fill="hold"/>
                                        <p:tgtEl>
                                          <p:spTgt spid="18"/>
                                        </p:tgtEl>
                                        <p:attrNameLst>
                                          <p:attrName>fill.on</p:attrName>
                                        </p:attrNameLst>
                                      </p:cBhvr>
                                      <p:to>
                                        <p:strVal val="true"/>
                                      </p:to>
                                    </p:set>
                                  </p:childTnLst>
                                </p:cTn>
                              </p:par>
                              <p:par>
                                <p:cTn id="83" presetID="19" presetClass="emph" presetSubtype="0" fill="remove" grpId="0" nodeType="withEffect">
                                  <p:stCondLst>
                                    <p:cond delay="0"/>
                                  </p:stCondLst>
                                  <p:childTnLst>
                                    <p:animClr clrSpc="rgb" dir="cw">
                                      <p:cBhvr override="childStyle">
                                        <p:cTn id="84" dur="2000" fill="hold"/>
                                        <p:tgtEl>
                                          <p:spTgt spid="21"/>
                                        </p:tgtEl>
                                        <p:attrNameLst>
                                          <p:attrName>style.color</p:attrName>
                                        </p:attrNameLst>
                                      </p:cBhvr>
                                      <p:to>
                                        <a:schemeClr val="accent1"/>
                                      </p:to>
                                    </p:animClr>
                                    <p:animClr clrSpc="rgb" dir="cw">
                                      <p:cBhvr>
                                        <p:cTn id="85" dur="2000" fill="hold"/>
                                        <p:tgtEl>
                                          <p:spTgt spid="21"/>
                                        </p:tgtEl>
                                        <p:attrNameLst>
                                          <p:attrName>fillcolor</p:attrName>
                                        </p:attrNameLst>
                                      </p:cBhvr>
                                      <p:to>
                                        <a:schemeClr val="accent1"/>
                                      </p:to>
                                    </p:animClr>
                                    <p:set>
                                      <p:cBhvr>
                                        <p:cTn id="86" dur="2000" fill="hold"/>
                                        <p:tgtEl>
                                          <p:spTgt spid="21"/>
                                        </p:tgtEl>
                                        <p:attrNameLst>
                                          <p:attrName>fill.type</p:attrName>
                                        </p:attrNameLst>
                                      </p:cBhvr>
                                      <p:to>
                                        <p:strVal val="solid"/>
                                      </p:to>
                                    </p:set>
                                    <p:set>
                                      <p:cBhvr>
                                        <p:cTn id="87"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6" grpId="0" animBg="1"/>
      <p:bldP spid="17" grpId="0" animBg="1"/>
      <p:bldP spid="19" grpId="0" animBg="1"/>
      <p:bldP spid="21" grpId="0" animBg="1"/>
      <p:bldP spid="18" grpId="0" animBg="1"/>
      <p:bldP spid="20" grpId="0" animBg="1"/>
      <p:bldP spid="8" grpId="0" animBg="1"/>
      <p:bldP spid="8" grpId="1"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Persistent Disks and Highly Durable</a:t>
            </a:r>
          </a:p>
        </p:txBody>
      </p:sp>
      <p:sp>
        <p:nvSpPr>
          <p:cNvPr id="5" name="Rectangle 4"/>
          <p:cNvSpPr/>
          <p:nvPr/>
        </p:nvSpPr>
        <p:spPr bwMode="auto">
          <a:xfrm>
            <a:off x="5271716" y="2274080"/>
            <a:ext cx="3491285" cy="2431277"/>
          </a:xfrm>
          <a:prstGeom prst="rect">
            <a:avLst/>
          </a:prstGeom>
          <a:solidFill>
            <a:schemeClr val="accent4"/>
          </a:solidFill>
          <a:ln w="9525" cap="flat" cmpd="sng" algn="ctr">
            <a:noFill/>
            <a:prstDash val="solid"/>
            <a:headEnd type="none" w="med" len="med"/>
            <a:tailEnd type="none" w="med" len="med"/>
          </a:ln>
          <a:effectLst/>
        </p:spPr>
        <p:txBody>
          <a:bodyPr vert="horz" wrap="square" lIns="91412" tIns="91412" rIns="91412" bIns="91412" numCol="1" rtlCol="0" anchor="b" anchorCtr="0" compatLnSpc="1">
            <a:prstTxWarp prst="textNoShape">
              <a:avLst/>
            </a:prstTxWarp>
          </a:bodyPr>
          <a:lstStyle/>
          <a:p>
            <a:pPr>
              <a:lnSpc>
                <a:spcPct val="90000"/>
              </a:lnSpc>
              <a:buSzPct val="90000"/>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sp>
        <p:nvSpPr>
          <p:cNvPr id="6" name="Rectangle 5"/>
          <p:cNvSpPr/>
          <p:nvPr/>
        </p:nvSpPr>
        <p:spPr bwMode="auto">
          <a:xfrm>
            <a:off x="381001" y="819152"/>
            <a:ext cx="2815424" cy="1831989"/>
          </a:xfrm>
          <a:prstGeom prst="rect">
            <a:avLst/>
          </a:prstGeom>
          <a:solidFill>
            <a:schemeClr val="accent2"/>
          </a:solidFill>
          <a:ln w="9525" cap="flat" cmpd="sng" algn="ctr">
            <a:noFill/>
            <a:prstDash val="solid"/>
            <a:headEnd type="none" w="med" len="med"/>
            <a:tailEnd type="none" w="med" len="med"/>
          </a:ln>
          <a:effectLst/>
        </p:spPr>
        <p:txBody>
          <a:bodyPr vert="horz" wrap="square" lIns="91412" tIns="91412" rIns="91412" bIns="91412" numCol="1" rtlCol="0" anchor="b" anchorCtr="0" compatLnSpc="1">
            <a:prstTxWarp prst="textNoShape">
              <a:avLst/>
            </a:prstTxWarp>
          </a:bodyPr>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 </a:t>
            </a:r>
            <a:r>
              <a:rPr lang="en-US"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7" name="Rectangle 6"/>
          <p:cNvSpPr/>
          <p:nvPr/>
        </p:nvSpPr>
        <p:spPr bwMode="auto">
          <a:xfrm>
            <a:off x="381000" y="2736342"/>
            <a:ext cx="1363347" cy="1961388"/>
          </a:xfrm>
          <a:prstGeom prst="rect">
            <a:avLst/>
          </a:prstGeom>
          <a:solidFill>
            <a:schemeClr val="accent2"/>
          </a:solidFill>
          <a:ln w="9525" cap="flat" cmpd="sng" algn="ctr">
            <a:noFill/>
            <a:prstDash val="solid"/>
            <a:headEnd type="none" w="med" len="med"/>
            <a:tailEnd type="none" w="med" len="med"/>
          </a:ln>
          <a:effectLst/>
        </p:spPr>
        <p:txBody>
          <a:bodyPr vert="horz" wrap="square" lIns="68589" tIns="68589" rIns="68589" bIns="68589" numCol="1" rtlCol="0" anchor="t" anchorCtr="0" compatLnSpc="1">
            <a:prstTxWarp prst="textNoShape">
              <a:avLst/>
            </a:prstTxWarp>
          </a:bodyPr>
          <a:lstStyle/>
          <a:p>
            <a:pPr>
              <a:lnSpc>
                <a:spcPct val="90000"/>
              </a:lnSpc>
              <a:buSzPct val="90000"/>
            </a:pPr>
            <a:endPar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p:txBody>
      </p:sp>
      <p:sp>
        <p:nvSpPr>
          <p:cNvPr id="22" name="Freeform 128"/>
          <p:cNvSpPr>
            <a:spLocks noChangeAspect="1"/>
          </p:cNvSpPr>
          <p:nvPr/>
        </p:nvSpPr>
        <p:spPr bwMode="black">
          <a:xfrm>
            <a:off x="469866" y="3125621"/>
            <a:ext cx="1132168" cy="62542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12" tIns="45706" rIns="91412" bIns="45706" numCol="1" anchor="t" anchorCtr="0" compatLnSpc="1">
            <a:prstTxWarp prst="textNoShape">
              <a:avLst/>
            </a:prstTxWarp>
          </a:bodyPr>
          <a:lstStyle/>
          <a:p>
            <a:endParaRPr lang="en-US">
              <a:solidFill>
                <a:srgbClr val="292929"/>
              </a:solidFill>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934376" y="3306130"/>
            <a:ext cx="203148" cy="33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p:cNvCxnSpPr/>
          <p:nvPr/>
        </p:nvCxnSpPr>
        <p:spPr>
          <a:xfrm flipV="1">
            <a:off x="1744347" y="3010662"/>
            <a:ext cx="4233355" cy="64563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ultiply 2"/>
          <p:cNvSpPr/>
          <p:nvPr/>
        </p:nvSpPr>
        <p:spPr bwMode="auto">
          <a:xfrm>
            <a:off x="316407" y="2703374"/>
            <a:ext cx="1487181" cy="1487181"/>
          </a:xfrm>
          <a:prstGeom prst="mathMultiply">
            <a:avLst/>
          </a:prstGeom>
          <a:solidFill>
            <a:schemeClr val="bg1"/>
          </a:solidFill>
          <a:ln w="28575">
            <a:solidFill>
              <a:schemeClr val="accent5"/>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8" tIns="45704" rIns="91408" bIns="45704" numCol="1" rtlCol="0" anchor="ctr" anchorCtr="0" compatLnSpc="1">
            <a:prstTxWarp prst="textNoShape">
              <a:avLst/>
            </a:prstTxWarp>
          </a:bodyPr>
          <a:lstStyle/>
          <a:p>
            <a:pPr algn="ctr" defTabSz="913833"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8" name="Group 27"/>
          <p:cNvGrpSpPr/>
          <p:nvPr/>
        </p:nvGrpSpPr>
        <p:grpSpPr>
          <a:xfrm>
            <a:off x="1833078" y="2736342"/>
            <a:ext cx="1363347" cy="1961388"/>
            <a:chOff x="2443468" y="3658616"/>
            <a:chExt cx="1817322" cy="2615184"/>
          </a:xfrm>
        </p:grpSpPr>
        <p:sp>
          <p:nvSpPr>
            <p:cNvPr id="35" name="Rectangle 34"/>
            <p:cNvSpPr/>
            <p:nvPr/>
          </p:nvSpPr>
          <p:spPr bwMode="auto">
            <a:xfrm>
              <a:off x="2443468" y="3658616"/>
              <a:ext cx="1817322" cy="2615184"/>
            </a:xfrm>
            <a:prstGeom prst="rect">
              <a:avLst/>
            </a:prstGeom>
            <a:solidFill>
              <a:schemeClr val="accent2"/>
            </a:solidFill>
            <a:ln w="9525" cap="flat" cmpd="sng" algn="ctr">
              <a:noFill/>
              <a:prstDash val="solid"/>
              <a:headEnd type="none" w="med" len="med"/>
              <a:tailEnd type="none" w="med" len="med"/>
            </a:ln>
            <a:effectLst/>
          </p:spPr>
          <p:txBody>
            <a:bodyPr vert="horz" wrap="square" lIns="91440" tIns="91440" rIns="91440" bIns="91440" numCol="1" rtlCol="0" anchor="b" anchorCtr="0" compatLnSpc="1">
              <a:prstTxWarp prst="textNoShape">
                <a:avLst/>
              </a:prstTxWarp>
            </a:bodyPr>
            <a:lstStyle/>
            <a:p>
              <a:pPr>
                <a:lnSpc>
                  <a:spcPct val="90000"/>
                </a:lnSpc>
                <a:buSzPct val="90000"/>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37" name="Freeform 128"/>
            <p:cNvSpPr>
              <a:spLocks noChangeAspect="1"/>
            </p:cNvSpPr>
            <p:nvPr/>
          </p:nvSpPr>
          <p:spPr bwMode="black">
            <a:xfrm>
              <a:off x="2633167" y="4199680"/>
              <a:ext cx="1509165" cy="83390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3252353" y="4440360"/>
              <a:ext cx="270794" cy="4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0" name="Straight Connector 39"/>
          <p:cNvCxnSpPr/>
          <p:nvPr/>
        </p:nvCxnSpPr>
        <p:spPr>
          <a:xfrm flipV="1">
            <a:off x="3196425" y="3010662"/>
            <a:ext cx="2794455" cy="64182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Freeform 79"/>
          <p:cNvSpPr>
            <a:spLocks noEditPoints="1"/>
          </p:cNvSpPr>
          <p:nvPr/>
        </p:nvSpPr>
        <p:spPr bwMode="black">
          <a:xfrm>
            <a:off x="6762228"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44" name="Freeform 79"/>
          <p:cNvSpPr>
            <a:spLocks noEditPoints="1"/>
          </p:cNvSpPr>
          <p:nvPr/>
        </p:nvSpPr>
        <p:spPr bwMode="black">
          <a:xfrm>
            <a:off x="7546757"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45" name="Freeform 79"/>
          <p:cNvSpPr>
            <a:spLocks noEditPoints="1"/>
          </p:cNvSpPr>
          <p:nvPr/>
        </p:nvSpPr>
        <p:spPr bwMode="black">
          <a:xfrm>
            <a:off x="7546757"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cxnSp>
        <p:nvCxnSpPr>
          <p:cNvPr id="46" name="Straight Connector 45"/>
          <p:cNvCxnSpPr/>
          <p:nvPr/>
        </p:nvCxnSpPr>
        <p:spPr>
          <a:xfrm>
            <a:off x="6232829" y="3285537"/>
            <a:ext cx="784529" cy="241823"/>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32828" y="3285532"/>
            <a:ext cx="0" cy="23603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Freeform 79"/>
          <p:cNvSpPr>
            <a:spLocks noEditPoints="1"/>
          </p:cNvSpPr>
          <p:nvPr/>
        </p:nvSpPr>
        <p:spPr bwMode="black">
          <a:xfrm>
            <a:off x="5977700"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50" name="Freeform 79"/>
          <p:cNvSpPr>
            <a:spLocks noEditPoints="1"/>
          </p:cNvSpPr>
          <p:nvPr/>
        </p:nvSpPr>
        <p:spPr bwMode="black">
          <a:xfrm>
            <a:off x="6762228" y="3527354"/>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51" name="Rectangle 50"/>
          <p:cNvSpPr/>
          <p:nvPr/>
        </p:nvSpPr>
        <p:spPr>
          <a:xfrm>
            <a:off x="358454" y="4052112"/>
            <a:ext cx="1108252" cy="653239"/>
          </a:xfrm>
          <a:prstGeom prst="rect">
            <a:avLst/>
          </a:prstGeom>
        </p:spPr>
        <p:txBody>
          <a:bodyPr wrap="none" lIns="91412" tIns="45706" rIns="91412" bIns="45706">
            <a:spAutoFit/>
          </a:bodyPr>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a:t>
            </a:r>
            <a:b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Machine</a:t>
            </a:r>
          </a:p>
        </p:txBody>
      </p:sp>
      <p:sp>
        <p:nvSpPr>
          <p:cNvPr id="52" name="Freeform 79"/>
          <p:cNvSpPr>
            <a:spLocks noEditPoints="1"/>
          </p:cNvSpPr>
          <p:nvPr/>
        </p:nvSpPr>
        <p:spPr bwMode="black">
          <a:xfrm>
            <a:off x="1216040"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53" name="Freeform 79"/>
          <p:cNvSpPr>
            <a:spLocks noEditPoints="1"/>
          </p:cNvSpPr>
          <p:nvPr/>
        </p:nvSpPr>
        <p:spPr bwMode="black">
          <a:xfrm>
            <a:off x="1216040"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54" name="Freeform 79"/>
          <p:cNvSpPr>
            <a:spLocks noEditPoints="1"/>
          </p:cNvSpPr>
          <p:nvPr/>
        </p:nvSpPr>
        <p:spPr bwMode="black">
          <a:xfrm>
            <a:off x="1648180"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cxnSp>
        <p:nvCxnSpPr>
          <p:cNvPr id="55" name="Straight Connector 54"/>
          <p:cNvCxnSpPr/>
          <p:nvPr/>
        </p:nvCxnSpPr>
        <p:spPr>
          <a:xfrm>
            <a:off x="2358459" y="1711235"/>
            <a:ext cx="3619240" cy="149718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929245" y="1171302"/>
            <a:ext cx="151077"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20853" y="1361279"/>
            <a:ext cx="0" cy="13320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Freeform 79"/>
          <p:cNvSpPr>
            <a:spLocks noEditPoints="1"/>
          </p:cNvSpPr>
          <p:nvPr/>
        </p:nvSpPr>
        <p:spPr bwMode="black">
          <a:xfrm>
            <a:off x="2080321" y="1494482"/>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59" name="Freeform 79"/>
          <p:cNvSpPr>
            <a:spLocks noEditPoints="1"/>
          </p:cNvSpPr>
          <p:nvPr/>
        </p:nvSpPr>
        <p:spPr bwMode="black">
          <a:xfrm>
            <a:off x="1648180"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60" name="Freeform 79"/>
          <p:cNvSpPr>
            <a:spLocks noEditPoints="1"/>
          </p:cNvSpPr>
          <p:nvPr/>
        </p:nvSpPr>
        <p:spPr bwMode="black">
          <a:xfrm>
            <a:off x="2080321" y="981314"/>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
        <p:nvSpPr>
          <p:cNvPr id="48" name="Freeform 79"/>
          <p:cNvSpPr>
            <a:spLocks noEditPoints="1"/>
          </p:cNvSpPr>
          <p:nvPr/>
        </p:nvSpPr>
        <p:spPr bwMode="black">
          <a:xfrm>
            <a:off x="5977700" y="2595725"/>
            <a:ext cx="510258" cy="689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284" tIns="41139" rIns="82284" bIns="41139" numCol="1" anchor="t" anchorCtr="0" compatLnSpc="1">
            <a:prstTxWarp prst="textNoShape">
              <a:avLst/>
            </a:prstTxWarp>
          </a:bodyPr>
          <a:lstStyle/>
          <a:p>
            <a:endParaRPr lang="en-US" sz="1600" dirty="0">
              <a:solidFill>
                <a:srgbClr val="292929"/>
              </a:solidFill>
            </a:endParaRPr>
          </a:p>
        </p:txBody>
      </p:sp>
    </p:spTree>
    <p:extLst>
      <p:ext uri="{BB962C8B-B14F-4D97-AF65-F5344CB8AC3E}">
        <p14:creationId xmlns:p14="http://schemas.microsoft.com/office/powerpoint/2010/main" val="1562562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2000" fill="hold"/>
                                        <p:tgtEl>
                                          <p:spTgt spid="7"/>
                                        </p:tgtEl>
                                        <p:attrNameLst>
                                          <p:attrName>style.color</p:attrName>
                                        </p:attrNameLst>
                                      </p:cBhvr>
                                      <p:to>
                                        <a:srgbClr val="FF0000"/>
                                      </p:to>
                                    </p:animClr>
                                    <p:animClr clrSpc="rgb" dir="cw">
                                      <p:cBhvr>
                                        <p:cTn id="7" dur="2000" fill="hold"/>
                                        <p:tgtEl>
                                          <p:spTgt spid="7"/>
                                        </p:tgtEl>
                                        <p:attrNameLst>
                                          <p:attrName>fillcolor</p:attrName>
                                        </p:attrNameLst>
                                      </p:cBhvr>
                                      <p:to>
                                        <a:srgbClr val="FF0000"/>
                                      </p:to>
                                    </p:animClr>
                                    <p:set>
                                      <p:cBhvr>
                                        <p:cTn id="8" dur="2000" fill="hold"/>
                                        <p:tgtEl>
                                          <p:spTgt spid="7"/>
                                        </p:tgtEl>
                                        <p:attrNameLst>
                                          <p:attrName>fill.type</p:attrName>
                                        </p:attrNameLst>
                                      </p:cBhvr>
                                      <p:to>
                                        <p:strVal val="solid"/>
                                      </p:to>
                                    </p:set>
                                    <p:set>
                                      <p:cBhvr>
                                        <p:cTn id="9" dur="2000" fill="hold"/>
                                        <p:tgtEl>
                                          <p:spTgt spid="7"/>
                                        </p:tgtEl>
                                        <p:attrNameLst>
                                          <p:attrName>fill.on</p:attrName>
                                        </p:attrNameLst>
                                      </p:cBhvr>
                                      <p:to>
                                        <p:strVal val="true"/>
                                      </p:to>
                                    </p:set>
                                  </p:childTnLst>
                                </p:cTn>
                              </p:par>
                              <p:par>
                                <p:cTn id="10" presetID="10" presetClass="exit" presetSubtype="0" fill="hold" nodeType="with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 Sizes</a:t>
            </a:r>
          </a:p>
        </p:txBody>
      </p:sp>
      <p:sp>
        <p:nvSpPr>
          <p:cNvPr id="3" name="TextBox 2"/>
          <p:cNvSpPr txBox="1"/>
          <p:nvPr/>
        </p:nvSpPr>
        <p:spPr>
          <a:xfrm>
            <a:off x="876300" y="4151352"/>
            <a:ext cx="7391400" cy="461665"/>
          </a:xfrm>
          <a:prstGeom prst="rect">
            <a:avLst/>
          </a:prstGeom>
          <a:solidFill>
            <a:schemeClr val="accent2">
              <a:lumMod val="20000"/>
              <a:lumOff val="80000"/>
            </a:schemeClr>
          </a:solidFill>
          <a:ln w="38100">
            <a:solidFill>
              <a:schemeClr val="bg1"/>
            </a:solidFill>
          </a:ln>
        </p:spPr>
        <p:txBody>
          <a:bodyPr wrap="square" lIns="91440" tIns="91440" rIns="91440" bIns="91440" rtlCol="0">
            <a:spAutoFit/>
          </a:bodyPr>
          <a:lstStyle/>
          <a:p>
            <a:pPr algn="ct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Each Persistent Data Disk Can be up to 1 TB</a:t>
            </a:r>
            <a:endParaRPr lang="en-US" sz="2000" dirty="0">
              <a:gradFill>
                <a:gsLst>
                  <a:gs pos="0">
                    <a:srgbClr val="292929">
                      <a:lumMod val="90000"/>
                      <a:lumOff val="10000"/>
                    </a:srgbClr>
                  </a:gs>
                  <a:gs pos="86000">
                    <a:srgbClr val="292929">
                      <a:lumMod val="90000"/>
                      <a:lumOff val="10000"/>
                    </a:srgbClr>
                  </a:gs>
                </a:gsLst>
                <a:lin ang="5400000" scaled="0"/>
              </a:gradFill>
            </a:endParaRPr>
          </a:p>
        </p:txBody>
      </p:sp>
      <p:graphicFrame>
        <p:nvGraphicFramePr>
          <p:cNvPr id="4" name="Table 3"/>
          <p:cNvGraphicFramePr>
            <a:graphicFrameLocks noGrp="1"/>
          </p:cNvGraphicFramePr>
          <p:nvPr>
            <p:extLst>
              <p:ext uri="{D42A27DB-BD31-4B8C-83A1-F6EECF244321}">
                <p14:modId xmlns:p14="http://schemas.microsoft.com/office/powerpoint/2010/main" val="4268235048"/>
              </p:ext>
            </p:extLst>
          </p:nvPr>
        </p:nvGraphicFramePr>
        <p:xfrm>
          <a:off x="876300" y="1123950"/>
          <a:ext cx="7391400" cy="2895600"/>
        </p:xfrm>
        <a:graphic>
          <a:graphicData uri="http://schemas.openxmlformats.org/drawingml/2006/table">
            <a:tbl>
              <a:tblPr firstRow="1" bandRow="1">
                <a:tableStyleId>{2D5ABB26-0587-4C30-8999-92F81FD0307C}</a:tableStyleId>
              </a:tblPr>
              <a:tblGrid>
                <a:gridCol w="1478280"/>
                <a:gridCol w="1478280"/>
                <a:gridCol w="1566977"/>
                <a:gridCol w="1596542"/>
                <a:gridCol w="1271321"/>
              </a:tblGrid>
              <a:tr h="482600">
                <a:tc>
                  <a:txBody>
                    <a:bodyPr/>
                    <a:lstStyle/>
                    <a:p>
                      <a:r>
                        <a:rPr lang="en-US" b="1" dirty="0" smtClean="0">
                          <a:solidFill>
                            <a:schemeClr val="bg1">
                              <a:alpha val="99000"/>
                            </a:schemeClr>
                          </a:solidFill>
                        </a:rPr>
                        <a:t>VM</a:t>
                      </a:r>
                      <a:r>
                        <a:rPr lang="en-US" b="1" baseline="0" dirty="0" smtClean="0">
                          <a:solidFill>
                            <a:schemeClr val="bg1">
                              <a:alpha val="99000"/>
                            </a:schemeClr>
                          </a:solidFill>
                        </a:rPr>
                        <a:t> </a:t>
                      </a:r>
                      <a:r>
                        <a:rPr lang="en-US" b="1" dirty="0" smtClean="0">
                          <a:solidFill>
                            <a:schemeClr val="bg1">
                              <a:alpha val="99000"/>
                            </a:schemeClr>
                          </a:solidFill>
                        </a:rPr>
                        <a:t>Size</a:t>
                      </a:r>
                      <a:endParaRPr lang="en-US" b="1" dirty="0">
                        <a:solidFill>
                          <a:schemeClr val="bg1">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b="1" dirty="0" smtClean="0">
                          <a:solidFill>
                            <a:schemeClr val="bg1">
                              <a:alpha val="99000"/>
                            </a:schemeClr>
                          </a:solidFill>
                        </a:rPr>
                        <a:t>CPU Cores</a:t>
                      </a:r>
                      <a:endParaRPr lang="en-US" b="1" dirty="0">
                        <a:solidFill>
                          <a:schemeClr val="bg1">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b="1" dirty="0" smtClean="0">
                          <a:solidFill>
                            <a:schemeClr val="bg1">
                              <a:alpha val="99000"/>
                            </a:schemeClr>
                          </a:solidFill>
                        </a:rPr>
                        <a:t>Memory</a:t>
                      </a:r>
                      <a:endParaRPr lang="en-US" b="1" dirty="0">
                        <a:solidFill>
                          <a:schemeClr val="bg1">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b="1" dirty="0" smtClean="0">
                          <a:solidFill>
                            <a:schemeClr val="bg1">
                              <a:alpha val="99000"/>
                            </a:schemeClr>
                          </a:solidFill>
                        </a:rPr>
                        <a:t>Bandwidth</a:t>
                      </a:r>
                      <a:endParaRPr lang="en-US" b="1" dirty="0">
                        <a:solidFill>
                          <a:schemeClr val="bg1">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b="1" dirty="0" smtClean="0">
                          <a:solidFill>
                            <a:schemeClr val="bg1">
                              <a:alpha val="99000"/>
                            </a:schemeClr>
                          </a:solidFill>
                        </a:rPr>
                        <a:t>#</a:t>
                      </a:r>
                      <a:r>
                        <a:rPr lang="en-US" b="1" baseline="0" dirty="0" smtClean="0">
                          <a:solidFill>
                            <a:schemeClr val="bg1">
                              <a:alpha val="99000"/>
                            </a:schemeClr>
                          </a:solidFill>
                        </a:rPr>
                        <a:t> Data Disks</a:t>
                      </a:r>
                      <a:endParaRPr lang="en-US" b="1" dirty="0" smtClean="0">
                        <a:solidFill>
                          <a:schemeClr val="bg1">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r>
              <a:tr h="482600">
                <a:tc>
                  <a:txBody>
                    <a:bodyPr/>
                    <a:lstStyle/>
                    <a:p>
                      <a:r>
                        <a:rPr lang="en-US" dirty="0" smtClean="0">
                          <a:solidFill>
                            <a:schemeClr val="tx2">
                              <a:lumMod val="75000"/>
                              <a:alpha val="99000"/>
                            </a:schemeClr>
                          </a:solidFill>
                        </a:rPr>
                        <a:t>Extra Small</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Shared</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768 MB</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alpha val="99000"/>
                            </a:schemeClr>
                          </a:solidFill>
                        </a:rPr>
                        <a:t>5 (Mbps)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82600">
                <a:tc>
                  <a:txBody>
                    <a:bodyPr/>
                    <a:lstStyle/>
                    <a:p>
                      <a:r>
                        <a:rPr lang="en-US" dirty="0" smtClean="0">
                          <a:solidFill>
                            <a:schemeClr val="tx2">
                              <a:lumMod val="75000"/>
                              <a:alpha val="99000"/>
                            </a:schemeClr>
                          </a:solidFill>
                        </a:rPr>
                        <a:t>Small</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1.75</a:t>
                      </a:r>
                      <a:r>
                        <a:rPr lang="en-US" baseline="0" dirty="0" smtClean="0">
                          <a:solidFill>
                            <a:schemeClr val="tx2">
                              <a:lumMod val="75000"/>
                              <a:alpha val="99000"/>
                            </a:schemeClr>
                          </a:solidFill>
                        </a:rPr>
                        <a:t> GB</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100 (Mbps)</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2</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82600">
                <a:tc>
                  <a:txBody>
                    <a:bodyPr/>
                    <a:lstStyle/>
                    <a:p>
                      <a:r>
                        <a:rPr lang="en-US" dirty="0" smtClean="0">
                          <a:solidFill>
                            <a:schemeClr val="tx2">
                              <a:lumMod val="75000"/>
                              <a:alpha val="99000"/>
                            </a:schemeClr>
                          </a:solidFill>
                        </a:rPr>
                        <a:t>Medium</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2</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3.5 GB</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200 (Mbps)</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4</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82600">
                <a:tc>
                  <a:txBody>
                    <a:bodyPr/>
                    <a:lstStyle/>
                    <a:p>
                      <a:r>
                        <a:rPr lang="en-US" dirty="0" smtClean="0">
                          <a:solidFill>
                            <a:schemeClr val="tx2">
                              <a:lumMod val="75000"/>
                              <a:alpha val="99000"/>
                            </a:schemeClr>
                          </a:solidFill>
                        </a:rPr>
                        <a:t>Large</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4</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7 GB</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400 (Mbps)</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8</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82600">
                <a:tc>
                  <a:txBody>
                    <a:bodyPr/>
                    <a:lstStyle/>
                    <a:p>
                      <a:r>
                        <a:rPr lang="en-US" dirty="0" smtClean="0">
                          <a:solidFill>
                            <a:schemeClr val="tx2">
                              <a:lumMod val="75000"/>
                              <a:alpha val="99000"/>
                            </a:schemeClr>
                          </a:solidFill>
                        </a:rPr>
                        <a:t>Extra Large</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8</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14 GB</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800 </a:t>
                      </a:r>
                      <a:r>
                        <a:rPr lang="en-US" smtClean="0">
                          <a:solidFill>
                            <a:schemeClr val="tx2">
                              <a:lumMod val="75000"/>
                              <a:alpha val="99000"/>
                            </a:schemeClr>
                          </a:solidFill>
                        </a:rPr>
                        <a:t>(Mbps)</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dirty="0" smtClean="0">
                          <a:solidFill>
                            <a:schemeClr val="tx2">
                              <a:lumMod val="75000"/>
                              <a:alpha val="99000"/>
                            </a:schemeClr>
                          </a:solidFill>
                        </a:rPr>
                        <a:t>16</a:t>
                      </a:r>
                      <a:endParaRPr lang="en-US" dirty="0">
                        <a:solidFill>
                          <a:schemeClr val="tx2">
                            <a:lumMod val="75000"/>
                            <a:alpha val="99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6838149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Caching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65594208"/>
              </p:ext>
            </p:extLst>
          </p:nvPr>
        </p:nvGraphicFramePr>
        <p:xfrm>
          <a:off x="890546" y="1602927"/>
          <a:ext cx="7369203" cy="1259840"/>
        </p:xfrm>
        <a:graphic>
          <a:graphicData uri="http://schemas.openxmlformats.org/drawingml/2006/table">
            <a:tbl>
              <a:tblPr firstRow="1" bandRow="1">
                <a:tableStyleId>{284E427A-3D55-4303-BF80-6455036E1DE7}</a:tableStyleId>
              </a:tblPr>
              <a:tblGrid>
                <a:gridCol w="2032000"/>
                <a:gridCol w="2032000"/>
                <a:gridCol w="3305203"/>
              </a:tblGrid>
              <a:tr h="370840">
                <a:tc>
                  <a:txBody>
                    <a:bodyPr/>
                    <a:lstStyle/>
                    <a:p>
                      <a:r>
                        <a:rPr lang="en-US" dirty="0" smtClean="0">
                          <a:solidFill>
                            <a:schemeClr val="bg1"/>
                          </a:solidFill>
                        </a:rPr>
                        <a:t>Disk Type</a:t>
                      </a:r>
                      <a:endParaRPr lang="en-US" dirty="0">
                        <a:solidFill>
                          <a:schemeClr val="bg1"/>
                        </a:solidFill>
                      </a:endParaRPr>
                    </a:p>
                  </a:txBody>
                  <a:tcPr/>
                </a:tc>
                <a:tc>
                  <a:txBody>
                    <a:bodyPr/>
                    <a:lstStyle/>
                    <a:p>
                      <a:r>
                        <a:rPr lang="en-US" dirty="0" smtClean="0">
                          <a:solidFill>
                            <a:schemeClr val="bg1"/>
                          </a:solidFill>
                        </a:rPr>
                        <a:t>Default</a:t>
                      </a:r>
                      <a:endParaRPr lang="en-US" dirty="0">
                        <a:solidFill>
                          <a:schemeClr val="bg1"/>
                        </a:solidFill>
                      </a:endParaRPr>
                    </a:p>
                  </a:txBody>
                  <a:tcPr/>
                </a:tc>
                <a:tc>
                  <a:txBody>
                    <a:bodyPr/>
                    <a:lstStyle/>
                    <a:p>
                      <a:r>
                        <a:rPr lang="en-US" dirty="0" smtClean="0">
                          <a:solidFill>
                            <a:schemeClr val="bg1"/>
                          </a:solidFill>
                        </a:rPr>
                        <a:t>Supported</a:t>
                      </a:r>
                      <a:endParaRPr lang="en-US" dirty="0">
                        <a:solidFill>
                          <a:schemeClr val="bg1"/>
                        </a:solidFill>
                      </a:endParaRPr>
                    </a:p>
                  </a:txBody>
                  <a:tcPr/>
                </a:tc>
              </a:tr>
              <a:tr h="370840">
                <a:tc>
                  <a:txBody>
                    <a:bodyPr/>
                    <a:lstStyle/>
                    <a:p>
                      <a:r>
                        <a:rPr lang="en-US" dirty="0" smtClean="0">
                          <a:solidFill>
                            <a:schemeClr val="bg1"/>
                          </a:solidFill>
                        </a:rPr>
                        <a:t>OS Disk</a:t>
                      </a:r>
                      <a:endParaRPr lang="en-US" dirty="0">
                        <a:solidFill>
                          <a:schemeClr val="bg1"/>
                        </a:solidFill>
                      </a:endParaRPr>
                    </a:p>
                  </a:txBody>
                  <a:tcPr/>
                </a:tc>
                <a:tc>
                  <a:txBody>
                    <a:bodyPr/>
                    <a:lstStyle/>
                    <a:p>
                      <a:r>
                        <a:rPr lang="en-US" dirty="0" err="1" smtClean="0">
                          <a:solidFill>
                            <a:schemeClr val="bg1"/>
                          </a:solidFill>
                        </a:rPr>
                        <a:t>ReadWrite</a:t>
                      </a:r>
                      <a:endParaRPr lang="en-US" dirty="0">
                        <a:solidFill>
                          <a:schemeClr val="bg1"/>
                        </a:solidFill>
                      </a:endParaRPr>
                    </a:p>
                  </a:txBody>
                  <a:tcPr/>
                </a:tc>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ReadOnly</a:t>
                      </a:r>
                      <a:r>
                        <a:rPr lang="en-US" baseline="0" dirty="0" smtClean="0">
                          <a:solidFill>
                            <a:schemeClr val="bg1"/>
                          </a:solidFill>
                        </a:rPr>
                        <a:t> and </a:t>
                      </a:r>
                      <a:r>
                        <a:rPr lang="en-US" baseline="0" dirty="0" err="1" smtClean="0">
                          <a:solidFill>
                            <a:schemeClr val="bg1"/>
                          </a:solidFill>
                        </a:rPr>
                        <a:t>ReadWrite</a:t>
                      </a:r>
                      <a:endParaRPr lang="en-US" dirty="0" smtClean="0">
                        <a:solidFill>
                          <a:schemeClr val="bg1"/>
                        </a:solidFill>
                      </a:endParaRPr>
                    </a:p>
                    <a:p>
                      <a:endParaRPr lang="en-US" dirty="0">
                        <a:solidFill>
                          <a:schemeClr val="bg1"/>
                        </a:solidFill>
                      </a:endParaRPr>
                    </a:p>
                  </a:txBody>
                  <a:tcPr/>
                </a:tc>
              </a:tr>
              <a:tr h="370840">
                <a:tc>
                  <a:txBody>
                    <a:bodyPr/>
                    <a:lstStyle/>
                    <a:p>
                      <a:r>
                        <a:rPr lang="en-US" dirty="0" smtClean="0">
                          <a:solidFill>
                            <a:schemeClr val="bg1"/>
                          </a:solidFill>
                        </a:rPr>
                        <a:t>Data Disk</a:t>
                      </a:r>
                      <a:endParaRPr lang="en-US" dirty="0">
                        <a:solidFill>
                          <a:schemeClr val="bg1"/>
                        </a:solidFill>
                      </a:endParaRPr>
                    </a:p>
                  </a:txBody>
                  <a:tcPr/>
                </a:tc>
                <a:tc>
                  <a:txBody>
                    <a:bodyPr/>
                    <a:lstStyle/>
                    <a:p>
                      <a:r>
                        <a:rPr lang="en-US" dirty="0" smtClean="0">
                          <a:solidFill>
                            <a:schemeClr val="bg1"/>
                          </a:solidFill>
                        </a:rPr>
                        <a:t>None</a:t>
                      </a:r>
                      <a:endParaRPr lang="en-US" dirty="0">
                        <a:solidFill>
                          <a:schemeClr val="bg1"/>
                        </a:solidFill>
                      </a:endParaRPr>
                    </a:p>
                  </a:txBody>
                  <a:tcPr/>
                </a:tc>
                <a:tc>
                  <a:txBody>
                    <a:bodyPr/>
                    <a:lstStyle/>
                    <a:p>
                      <a:r>
                        <a:rPr lang="en-US" dirty="0" smtClean="0">
                          <a:solidFill>
                            <a:schemeClr val="bg1"/>
                          </a:solidFill>
                        </a:rPr>
                        <a:t>None, </a:t>
                      </a:r>
                      <a:r>
                        <a:rPr lang="en-US" dirty="0" err="1" smtClean="0">
                          <a:solidFill>
                            <a:schemeClr val="bg1"/>
                          </a:solidFill>
                        </a:rPr>
                        <a:t>ReadOnly</a:t>
                      </a:r>
                      <a:r>
                        <a:rPr lang="en-US" baseline="0" dirty="0" smtClean="0">
                          <a:solidFill>
                            <a:schemeClr val="bg1"/>
                          </a:solidFill>
                        </a:rPr>
                        <a:t> and </a:t>
                      </a:r>
                      <a:r>
                        <a:rPr lang="en-US" baseline="0" dirty="0" err="1" smtClean="0">
                          <a:solidFill>
                            <a:schemeClr val="bg1"/>
                          </a:solidFill>
                        </a:rPr>
                        <a:t>ReadWrite</a:t>
                      </a:r>
                      <a:endParaRPr lang="en-US" dirty="0">
                        <a:solidFill>
                          <a:schemeClr val="bg1"/>
                        </a:solidFill>
                      </a:endParaRPr>
                    </a:p>
                  </a:txBody>
                  <a:tcPr/>
                </a:tc>
              </a:tr>
            </a:tbl>
          </a:graphicData>
        </a:graphic>
      </p:graphicFrame>
      <p:sp>
        <p:nvSpPr>
          <p:cNvPr id="5" name="TextBox 4"/>
          <p:cNvSpPr txBox="1"/>
          <p:nvPr/>
        </p:nvSpPr>
        <p:spPr>
          <a:xfrm>
            <a:off x="882595" y="2966577"/>
            <a:ext cx="7391400" cy="461665"/>
          </a:xfrm>
          <a:prstGeom prst="rect">
            <a:avLst/>
          </a:prstGeom>
          <a:solidFill>
            <a:schemeClr val="accent4"/>
          </a:solidFill>
          <a:ln w="38100">
            <a:solidFill>
              <a:schemeClr val="bg1"/>
            </a:solidFill>
          </a:ln>
        </p:spPr>
        <p:txBody>
          <a:bodyPr wrap="square" lIns="91440" tIns="91440" rIns="91440" bIns="91440" rtlCol="0">
            <a:spAutoFit/>
          </a:bodyPr>
          <a:lstStyle/>
          <a:p>
            <a:pPr algn="ctr">
              <a:lnSpc>
                <a:spcPct val="90000"/>
              </a:lnSpc>
              <a:spcBef>
                <a:spcPct val="20000"/>
              </a:spcBef>
              <a:buSzPct val="80000"/>
            </a:pPr>
            <a:r>
              <a:rPr lang="en-US" sz="2000" dirty="0" smtClean="0">
                <a:solidFill>
                  <a:schemeClr val="bg1"/>
                </a:solidFill>
              </a:rPr>
              <a:t>Modify using Set-</a:t>
            </a:r>
            <a:r>
              <a:rPr lang="en-US" sz="2000" dirty="0" err="1" smtClean="0">
                <a:solidFill>
                  <a:schemeClr val="bg1"/>
                </a:solidFill>
              </a:rPr>
              <a:t>AzureOSDisk</a:t>
            </a:r>
            <a:r>
              <a:rPr lang="en-US" sz="2000" dirty="0" smtClean="0">
                <a:solidFill>
                  <a:schemeClr val="bg1"/>
                </a:solidFill>
              </a:rPr>
              <a:t> or Set-</a:t>
            </a:r>
            <a:r>
              <a:rPr lang="en-US" sz="2000" dirty="0" err="1" smtClean="0">
                <a:solidFill>
                  <a:schemeClr val="bg1"/>
                </a:solidFill>
              </a:rPr>
              <a:t>AzureDataDisk</a:t>
            </a:r>
            <a:endParaRPr lang="en-US" sz="2000" dirty="0">
              <a:solidFill>
                <a:schemeClr val="bg1"/>
              </a:solidFill>
            </a:endParaRPr>
          </a:p>
        </p:txBody>
      </p:sp>
    </p:spTree>
    <p:extLst>
      <p:ext uri="{BB962C8B-B14F-4D97-AF65-F5344CB8AC3E}">
        <p14:creationId xmlns:p14="http://schemas.microsoft.com/office/powerpoint/2010/main" val="37540185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Management and Automation</a:t>
            </a:r>
            <a:endParaRPr lang="en-US" dirty="0"/>
          </a:p>
        </p:txBody>
      </p:sp>
      <p:sp>
        <p:nvSpPr>
          <p:cNvPr id="3" name="Content Placeholder 2"/>
          <p:cNvSpPr>
            <a:spLocks noGrp="1"/>
          </p:cNvSpPr>
          <p:nvPr>
            <p:ph type="body" sz="quarter" idx="10"/>
          </p:nvPr>
        </p:nvSpPr>
        <p:spPr>
          <a:xfrm>
            <a:off x="381000" y="1073150"/>
            <a:ext cx="6096000" cy="3490186"/>
          </a:xfrm>
        </p:spPr>
        <p:txBody>
          <a:bodyPr/>
          <a:lstStyle/>
          <a:p>
            <a:r>
              <a:rPr lang="en-US" sz="1800" dirty="0">
                <a:solidFill>
                  <a:schemeClr val="accent2">
                    <a:alpha val="99000"/>
                  </a:schemeClr>
                </a:solidFill>
              </a:rPr>
              <a:t>Active Directory Group Policy </a:t>
            </a:r>
          </a:p>
          <a:p>
            <a:endParaRPr lang="en-US" sz="1800" dirty="0">
              <a:solidFill>
                <a:schemeClr val="accent2">
                  <a:alpha val="99000"/>
                </a:schemeClr>
              </a:solidFill>
            </a:endParaRPr>
          </a:p>
          <a:p>
            <a:r>
              <a:rPr lang="en-US" sz="1800" dirty="0">
                <a:solidFill>
                  <a:schemeClr val="accent2">
                    <a:alpha val="99000"/>
                  </a:schemeClr>
                </a:solidFill>
              </a:rPr>
              <a:t>Windows Remote Management (</a:t>
            </a:r>
            <a:r>
              <a:rPr lang="en-US" sz="1800" dirty="0" err="1">
                <a:solidFill>
                  <a:schemeClr val="accent2">
                    <a:alpha val="99000"/>
                  </a:schemeClr>
                </a:solidFill>
              </a:rPr>
              <a:t>WinRM</a:t>
            </a:r>
            <a:r>
              <a:rPr lang="en-US" sz="1800" dirty="0">
                <a:solidFill>
                  <a:schemeClr val="accent2">
                    <a:alpha val="99000"/>
                  </a:schemeClr>
                </a:solidFill>
              </a:rPr>
              <a:t>)</a:t>
            </a:r>
          </a:p>
          <a:p>
            <a:endParaRPr lang="en-US" sz="1800" dirty="0">
              <a:solidFill>
                <a:schemeClr val="accent2">
                  <a:alpha val="99000"/>
                </a:schemeClr>
              </a:solidFill>
            </a:endParaRPr>
          </a:p>
          <a:p>
            <a:r>
              <a:rPr lang="en-US" sz="1800" dirty="0">
                <a:solidFill>
                  <a:schemeClr val="accent2">
                    <a:alpha val="99000"/>
                  </a:schemeClr>
                </a:solidFill>
              </a:rPr>
              <a:t>SCOM 2012 Support for Managing Virtual Machines</a:t>
            </a:r>
          </a:p>
          <a:p>
            <a:endParaRPr lang="en-US" sz="1800" dirty="0">
              <a:solidFill>
                <a:schemeClr val="accent2">
                  <a:alpha val="99000"/>
                </a:schemeClr>
              </a:solidFill>
            </a:endParaRPr>
          </a:p>
          <a:p>
            <a:r>
              <a:rPr lang="en-US" sz="1800" dirty="0">
                <a:solidFill>
                  <a:schemeClr val="accent2">
                    <a:alpha val="99000"/>
                  </a:schemeClr>
                </a:solidFill>
              </a:rPr>
              <a:t>Full REST API for Programmatic Automation </a:t>
            </a:r>
            <a:r>
              <a:rPr lang="en-US" sz="1800" dirty="0" smtClean="0">
                <a:solidFill>
                  <a:schemeClr val="accent2">
                    <a:alpha val="99000"/>
                  </a:schemeClr>
                </a:solidFill>
              </a:rPr>
              <a:t/>
            </a:r>
            <a:br>
              <a:rPr lang="en-US" sz="1800" dirty="0" smtClean="0">
                <a:solidFill>
                  <a:schemeClr val="accent2">
                    <a:alpha val="99000"/>
                  </a:schemeClr>
                </a:solidFill>
              </a:rPr>
            </a:br>
            <a:r>
              <a:rPr lang="en-US" sz="1800" dirty="0" smtClean="0">
                <a:solidFill>
                  <a:schemeClr val="accent2">
                    <a:alpha val="99000"/>
                  </a:schemeClr>
                </a:solidFill>
              </a:rPr>
              <a:t>and </a:t>
            </a:r>
            <a:r>
              <a:rPr lang="en-US" sz="1800" dirty="0">
                <a:solidFill>
                  <a:schemeClr val="accent2">
                    <a:alpha val="99000"/>
                  </a:schemeClr>
                </a:solidFill>
              </a:rPr>
              <a:t>Management</a:t>
            </a:r>
          </a:p>
          <a:p>
            <a:endParaRPr lang="en-US" sz="1800" dirty="0">
              <a:solidFill>
                <a:schemeClr val="accent2">
                  <a:alpha val="99000"/>
                </a:schemeClr>
              </a:solidFill>
            </a:endParaRPr>
          </a:p>
          <a:p>
            <a:r>
              <a:rPr lang="en-US" sz="1800" dirty="0">
                <a:solidFill>
                  <a:schemeClr val="accent2">
                    <a:alpha val="99000"/>
                  </a:schemeClr>
                </a:solidFill>
              </a:rPr>
              <a:t>Windows Azure PowerShell </a:t>
            </a:r>
            <a:r>
              <a:rPr lang="en-US" sz="1800" smtClean="0">
                <a:solidFill>
                  <a:schemeClr val="accent2">
                    <a:alpha val="99000"/>
                  </a:schemeClr>
                </a:solidFill>
              </a:rPr>
              <a:t>Cmdlets</a:t>
            </a:r>
            <a:endParaRPr lang="en-US" sz="1800" dirty="0">
              <a:solidFill>
                <a:schemeClr val="accent2">
                  <a:alpha val="99000"/>
                </a:schemeClr>
              </a:solidFill>
            </a:endParaRPr>
          </a:p>
          <a:p>
            <a:endParaRPr lang="en-US" sz="1800" dirty="0">
              <a:solidFill>
                <a:schemeClr val="accent2">
                  <a:alpha val="99000"/>
                </a:schemeClr>
              </a:solidFill>
            </a:endParaRPr>
          </a:p>
          <a:p>
            <a:r>
              <a:rPr lang="en-US" sz="1800" dirty="0">
                <a:solidFill>
                  <a:schemeClr val="accent2">
                    <a:alpha val="99000"/>
                  </a:schemeClr>
                </a:solidFill>
              </a:rPr>
              <a:t>Cross Platform Scripting (Linux, Mac and Windows)</a:t>
            </a:r>
          </a:p>
          <a:p>
            <a:endParaRPr lang="en-US" sz="1800" dirty="0">
              <a:solidFill>
                <a:schemeClr val="accent2">
                  <a:alpha val="99000"/>
                </a:schemeClr>
              </a:solidFill>
            </a:endParaRPr>
          </a:p>
          <a:p>
            <a:r>
              <a:rPr lang="en-US" sz="1800" dirty="0">
                <a:solidFill>
                  <a:schemeClr val="accent2">
                    <a:alpha val="99000"/>
                  </a:schemeClr>
                </a:solidFill>
              </a:rPr>
              <a:t>Windows Azure Monitoring Service (On Roadmap)</a:t>
            </a:r>
          </a:p>
        </p:txBody>
      </p:sp>
      <p:sp>
        <p:nvSpPr>
          <p:cNvPr id="4" name="Freeform 8"/>
          <p:cNvSpPr>
            <a:spLocks noEditPoints="1"/>
          </p:cNvSpPr>
          <p:nvPr/>
        </p:nvSpPr>
        <p:spPr bwMode="black">
          <a:xfrm>
            <a:off x="6553200" y="2343150"/>
            <a:ext cx="2413568" cy="2260380"/>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9255056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Scripting Capabilities</a:t>
            </a:r>
            <a:endParaRPr lang="en-US" dirty="0"/>
          </a:p>
        </p:txBody>
      </p:sp>
      <p:sp>
        <p:nvSpPr>
          <p:cNvPr id="3" name="Content Placeholder 2"/>
          <p:cNvSpPr>
            <a:spLocks noGrp="1"/>
          </p:cNvSpPr>
          <p:nvPr>
            <p:ph type="body" sz="quarter" idx="10"/>
          </p:nvPr>
        </p:nvSpPr>
        <p:spPr>
          <a:xfrm>
            <a:off x="389436" y="1085849"/>
            <a:ext cx="5630364" cy="4279633"/>
          </a:xfrm>
        </p:spPr>
        <p:txBody>
          <a:bodyPr/>
          <a:lstStyle/>
          <a:p>
            <a:r>
              <a:rPr lang="en-US" dirty="0">
                <a:solidFill>
                  <a:schemeClr val="accent2"/>
                </a:solidFill>
              </a:rPr>
              <a:t>Full Support for IaaS at spring launch</a:t>
            </a:r>
          </a:p>
          <a:p>
            <a:pPr marL="342900" indent="-342900">
              <a:buFont typeface="Arial" pitchFamily="34" charset="0"/>
              <a:buChar char="•"/>
            </a:pPr>
            <a:r>
              <a:rPr lang="en-US" sz="2000" dirty="0"/>
              <a:t>Windows Azure PowerShell Cmdlets</a:t>
            </a:r>
          </a:p>
          <a:p>
            <a:pPr marL="342900" indent="-342900">
              <a:buFont typeface="Arial" pitchFamily="34" charset="0"/>
              <a:buChar char="•"/>
            </a:pPr>
            <a:r>
              <a:rPr lang="en-US" sz="2000" dirty="0"/>
              <a:t>Cross Platform Scripting Built on node.js</a:t>
            </a:r>
          </a:p>
          <a:p>
            <a:pPr marL="342900" indent="-342900">
              <a:buFont typeface="Arial" pitchFamily="34" charset="0"/>
              <a:buChar char="•"/>
            </a:pPr>
            <a:endParaRPr lang="en-US" sz="2000" dirty="0"/>
          </a:p>
          <a:p>
            <a:r>
              <a:rPr lang="en-US" dirty="0">
                <a:solidFill>
                  <a:schemeClr val="accent2"/>
                </a:solidFill>
              </a:rPr>
              <a:t>Capabilities</a:t>
            </a:r>
          </a:p>
          <a:p>
            <a:pPr lvl="1"/>
            <a:r>
              <a:rPr lang="en-US" sz="2000" dirty="0"/>
              <a:t>Provisioning, Removal</a:t>
            </a:r>
          </a:p>
          <a:p>
            <a:pPr lvl="1"/>
            <a:r>
              <a:rPr lang="en-US" sz="2000" dirty="0"/>
              <a:t>Reboot, Start</a:t>
            </a:r>
          </a:p>
          <a:p>
            <a:pPr lvl="1"/>
            <a:r>
              <a:rPr lang="en-US" sz="2000" dirty="0"/>
              <a:t>Import and Export VM settings</a:t>
            </a:r>
          </a:p>
          <a:p>
            <a:pPr lvl="1"/>
            <a:r>
              <a:rPr lang="en-US" sz="2000" dirty="0"/>
              <a:t>Support for Windows and Linux VMs</a:t>
            </a:r>
          </a:p>
          <a:p>
            <a:pPr lvl="1"/>
            <a:r>
              <a:rPr lang="en-US" sz="2000" dirty="0"/>
              <a:t>Domain Join at Provision for Windows</a:t>
            </a:r>
          </a:p>
          <a:p>
            <a:pPr lvl="1"/>
            <a:r>
              <a:rPr lang="en-US" sz="2000" dirty="0">
                <a:solidFill>
                  <a:schemeClr val="tx2"/>
                </a:solidFill>
              </a:rPr>
              <a:t>Fully Customize VM with Data Disks and Endpoint Configuration</a:t>
            </a:r>
          </a:p>
          <a:p>
            <a:pPr lvl="1"/>
            <a:r>
              <a:rPr lang="en-US" dirty="0">
                <a:solidFill>
                  <a:schemeClr val="tx2"/>
                </a:solidFill>
              </a:rPr>
              <a:t>Automate Virtual Network Settings</a:t>
            </a:r>
          </a:p>
          <a:p>
            <a:endParaRPr lang="en-US" sz="2000" dirty="0"/>
          </a:p>
          <a:p>
            <a:endParaRPr lang="en-US" sz="2000" dirty="0" smtClean="0"/>
          </a:p>
        </p:txBody>
      </p:sp>
      <p:sp>
        <p:nvSpPr>
          <p:cNvPr id="4" name="Freeform 84"/>
          <p:cNvSpPr>
            <a:spLocks noEditPoints="1"/>
          </p:cNvSpPr>
          <p:nvPr/>
        </p:nvSpPr>
        <p:spPr bwMode="black">
          <a:xfrm>
            <a:off x="6477000" y="1809750"/>
            <a:ext cx="2172038" cy="2596489"/>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14755444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859846"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pPr>
            <a:endParaRPr lang="en-US" kern="0" dirty="0">
              <a:gradFill>
                <a:gsLst>
                  <a:gs pos="85000">
                    <a:srgbClr val="FFFFFF"/>
                  </a:gs>
                  <a:gs pos="0">
                    <a:srgbClr val="FFFFFF"/>
                  </a:gs>
                </a:gsLst>
                <a:lin ang="5400000" scaled="0"/>
              </a:gradFill>
            </a:endParaRPr>
          </a:p>
        </p:txBody>
      </p:sp>
      <p:sp>
        <p:nvSpPr>
          <p:cNvPr id="29" name="Rectangle 28"/>
          <p:cNvSpPr/>
          <p:nvPr/>
        </p:nvSpPr>
        <p:spPr bwMode="auto">
          <a:xfrm>
            <a:off x="4858705"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81" name="Rectangle 80"/>
          <p:cNvSpPr/>
          <p:nvPr/>
        </p:nvSpPr>
        <p:spPr bwMode="auto">
          <a:xfrm>
            <a:off x="4858705" y="0"/>
            <a:ext cx="1162683" cy="5143500"/>
          </a:xfrm>
          <a:prstGeom prst="rect">
            <a:avLst/>
          </a:prstGeom>
          <a:solidFill>
            <a:schemeClr val="accent2"/>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59" name="Rectangle 58"/>
          <p:cNvSpPr/>
          <p:nvPr/>
        </p:nvSpPr>
        <p:spPr bwMode="auto">
          <a:xfrm>
            <a:off x="6055761"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rPr>
              <a:t>PaaS</a:t>
            </a:r>
          </a:p>
        </p:txBody>
      </p:sp>
      <p:sp>
        <p:nvSpPr>
          <p:cNvPr id="60" name="Rectangle 59"/>
          <p:cNvSpPr/>
          <p:nvPr/>
        </p:nvSpPr>
        <p:spPr bwMode="auto">
          <a:xfrm>
            <a:off x="7251676"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rPr>
              <a:t>SaaS</a:t>
            </a:r>
          </a:p>
        </p:txBody>
      </p:sp>
      <p:sp>
        <p:nvSpPr>
          <p:cNvPr id="61" name="Rectangle 60"/>
          <p:cNvSpPr/>
          <p:nvPr/>
        </p:nvSpPr>
        <p:spPr bwMode="auto">
          <a:xfrm>
            <a:off x="6054620"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62" name="Rectangle 61"/>
          <p:cNvSpPr/>
          <p:nvPr/>
        </p:nvSpPr>
        <p:spPr bwMode="auto">
          <a:xfrm>
            <a:off x="7250535"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64" name="Rectangle 63"/>
          <p:cNvSpPr/>
          <p:nvPr/>
        </p:nvSpPr>
        <p:spPr bwMode="auto">
          <a:xfrm>
            <a:off x="2468020"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91424" tIns="0" rIns="0" bIns="0" numCol="1" rtlCol="0" anchor="ctr" anchorCtr="1" compatLnSpc="1">
            <a:prstTxWarp prst="textNoShape">
              <a:avLst/>
            </a:prstTxWarp>
          </a:bodyPr>
          <a:lstStyle/>
          <a:p>
            <a:pPr algn="ctr" defTabSz="685777">
              <a:buSzPct val="90000"/>
              <a:defRPr/>
            </a:pPr>
            <a:r>
              <a:rPr lang="en-US" kern="0">
                <a:gradFill>
                  <a:gsLst>
                    <a:gs pos="85000">
                      <a:srgbClr val="FFFFFF"/>
                    </a:gs>
                    <a:gs pos="0">
                      <a:srgbClr val="FFFFFF"/>
                    </a:gs>
                  </a:gsLst>
                  <a:lin ang="5400000" scaled="0"/>
                </a:gradFill>
              </a:rPr>
              <a:t>Physical</a:t>
            </a:r>
          </a:p>
        </p:txBody>
      </p:sp>
      <p:sp>
        <p:nvSpPr>
          <p:cNvPr id="65" name="Rectangle 64"/>
          <p:cNvSpPr/>
          <p:nvPr/>
        </p:nvSpPr>
        <p:spPr bwMode="auto">
          <a:xfrm>
            <a:off x="2466879"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pic>
        <p:nvPicPr>
          <p:cNvPr id="66"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2638857" y="1958310"/>
            <a:ext cx="830658" cy="830440"/>
          </a:xfrm>
          <a:prstGeom prst="rect">
            <a:avLst/>
          </a:prstGeom>
          <a:noFill/>
        </p:spPr>
      </p:pic>
      <p:sp>
        <p:nvSpPr>
          <p:cNvPr id="68" name="Isosceles Triangle 67"/>
          <p:cNvSpPr/>
          <p:nvPr/>
        </p:nvSpPr>
        <p:spPr bwMode="auto">
          <a:xfrm rot="10800000">
            <a:off x="6328213" y="2170477"/>
            <a:ext cx="436736" cy="546931"/>
          </a:xfrm>
          <a:prstGeom prst="triangle">
            <a:avLst>
              <a:gd name="adj" fmla="val 0"/>
            </a:avLst>
          </a:prstGeom>
          <a:gradFill rotWithShape="1">
            <a:gsLst>
              <a:gs pos="0">
                <a:sysClr val="window" lastClr="FFFFFF">
                  <a:lumMod val="95000"/>
                  <a:alpha val="0"/>
                </a:sysClr>
              </a:gs>
              <a:gs pos="50000">
                <a:schemeClr val="bg1">
                  <a:alpha val="53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latin typeface="Segoe UI"/>
            </a:endParaRPr>
          </a:p>
        </p:txBody>
      </p:sp>
      <p:pic>
        <p:nvPicPr>
          <p:cNvPr id="69" name="Picture 68"/>
          <p:cNvPicPr>
            <a:picLocks noChangeAspect="1"/>
          </p:cNvPicPr>
          <p:nvPr/>
        </p:nvPicPr>
        <p:blipFill>
          <a:blip r:embed="rId4" cstate="print">
            <a:lum bright="100000" contrast="100000"/>
          </a:blip>
          <a:stretch>
            <a:fillRect/>
          </a:stretch>
        </p:blipFill>
        <p:spPr>
          <a:xfrm>
            <a:off x="6224924" y="2491890"/>
            <a:ext cx="869612" cy="518146"/>
          </a:xfrm>
          <a:prstGeom prst="rect">
            <a:avLst/>
          </a:prstGeom>
          <a:noFill/>
          <a:ln>
            <a:noFill/>
          </a:ln>
          <a:effectLst/>
        </p:spPr>
      </p:pic>
      <p:pic>
        <p:nvPicPr>
          <p:cNvPr id="70" name="Picture 69"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6224927" y="1639410"/>
            <a:ext cx="643313" cy="642978"/>
          </a:xfrm>
          <a:prstGeom prst="rect">
            <a:avLst/>
          </a:prstGeom>
          <a:noFill/>
        </p:spPr>
      </p:pic>
      <p:grpSp>
        <p:nvGrpSpPr>
          <p:cNvPr id="71" name="Group 70"/>
          <p:cNvGrpSpPr/>
          <p:nvPr/>
        </p:nvGrpSpPr>
        <p:grpSpPr>
          <a:xfrm>
            <a:off x="7404781" y="1719018"/>
            <a:ext cx="869612" cy="1291021"/>
            <a:chOff x="10948236" y="3048621"/>
            <a:chExt cx="2113909" cy="3139117"/>
          </a:xfrm>
        </p:grpSpPr>
        <p:pic>
          <p:nvPicPr>
            <p:cNvPr id="72"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73" name="Isosceles Triangle 72"/>
            <p:cNvSpPr/>
            <p:nvPr/>
          </p:nvSpPr>
          <p:spPr bwMode="auto">
            <a:xfrm rot="10800000">
              <a:off x="11199316" y="4146344"/>
              <a:ext cx="1061647" cy="1329862"/>
            </a:xfrm>
            <a:prstGeom prst="triangle">
              <a:avLst>
                <a:gd name="adj" fmla="val 0"/>
              </a:avLst>
            </a:prstGeom>
            <a:gradFill rotWithShape="1">
              <a:gsLst>
                <a:gs pos="0">
                  <a:sysClr val="window" lastClr="FFFFFF">
                    <a:lumMod val="95000"/>
                    <a:alpha val="0"/>
                  </a:sysClr>
                </a:gs>
                <a:gs pos="50000">
                  <a:schemeClr val="bg1">
                    <a:alpha val="67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latin typeface="Segoe UI"/>
              </a:endParaRPr>
            </a:p>
          </p:txBody>
        </p:sp>
        <p:pic>
          <p:nvPicPr>
            <p:cNvPr id="74" name="Picture 73"/>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75" name="Group 74"/>
          <p:cNvGrpSpPr/>
          <p:nvPr/>
        </p:nvGrpSpPr>
        <p:grpSpPr>
          <a:xfrm>
            <a:off x="3662792" y="1652900"/>
            <a:ext cx="1163824" cy="1856450"/>
            <a:chOff x="2983003" y="2764132"/>
            <a:chExt cx="2829100" cy="4513958"/>
          </a:xfrm>
        </p:grpSpPr>
        <p:sp>
          <p:nvSpPr>
            <p:cNvPr id="76" name="Rectangle 75"/>
            <p:cNvSpPr/>
            <p:nvPr/>
          </p:nvSpPr>
          <p:spPr bwMode="auto">
            <a:xfrm>
              <a:off x="2985776" y="6331781"/>
              <a:ext cx="2826327" cy="946309"/>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latin typeface="+mj-lt"/>
                </a:rPr>
                <a:t>Virtual</a:t>
              </a:r>
            </a:p>
          </p:txBody>
        </p:sp>
        <p:sp>
          <p:nvSpPr>
            <p:cNvPr id="77" name="Rectangle 76"/>
            <p:cNvSpPr/>
            <p:nvPr/>
          </p:nvSpPr>
          <p:spPr bwMode="auto">
            <a:xfrm>
              <a:off x="2983003" y="2764132"/>
              <a:ext cx="2826327" cy="348043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pic>
          <p:nvPicPr>
            <p:cNvPr id="78"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sp>
        <p:nvSpPr>
          <p:cNvPr id="80" name="Rectangle 79"/>
          <p:cNvSpPr/>
          <p:nvPr/>
        </p:nvSpPr>
        <p:spPr bwMode="auto">
          <a:xfrm>
            <a:off x="4859847" y="3120164"/>
            <a:ext cx="1162683" cy="389187"/>
          </a:xfrm>
          <a:prstGeom prst="rect">
            <a:avLst/>
          </a:prstGeom>
          <a:no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dirty="0" err="1">
                <a:gradFill>
                  <a:gsLst>
                    <a:gs pos="85000">
                      <a:srgbClr val="FFFFFF"/>
                    </a:gs>
                    <a:gs pos="0">
                      <a:srgbClr val="FFFFFF"/>
                    </a:gs>
                  </a:gsLst>
                  <a:lin ang="5400000" scaled="0"/>
                </a:gradFill>
              </a:rPr>
              <a:t>IaaS</a:t>
            </a:r>
            <a:endParaRPr lang="en-US" kern="0" dirty="0">
              <a:gradFill>
                <a:gsLst>
                  <a:gs pos="85000">
                    <a:srgbClr val="FFFFFF"/>
                  </a:gs>
                  <a:gs pos="0">
                    <a:srgbClr val="FFFFFF"/>
                  </a:gs>
                </a:gsLst>
                <a:lin ang="5400000" scaled="0"/>
              </a:gradFill>
            </a:endParaRPr>
          </a:p>
        </p:txBody>
      </p:sp>
      <p:grpSp>
        <p:nvGrpSpPr>
          <p:cNvPr id="82" name="Group 81"/>
          <p:cNvGrpSpPr/>
          <p:nvPr/>
        </p:nvGrpSpPr>
        <p:grpSpPr>
          <a:xfrm>
            <a:off x="4839864" y="1634155"/>
            <a:ext cx="1142501" cy="1375883"/>
            <a:chOff x="5062551" y="2861874"/>
            <a:chExt cx="2777268" cy="3345461"/>
          </a:xfrm>
        </p:grpSpPr>
        <p:pic>
          <p:nvPicPr>
            <p:cNvPr id="83"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84" name="Isosceles Triangle 83"/>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chemeClr val="bg1">
                    <a:alpha val="58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latin typeface="Segoe UI"/>
              </a:endParaRPr>
            </a:p>
          </p:txBody>
        </p:sp>
        <p:pic>
          <p:nvPicPr>
            <p:cNvPr id="85" name="Picture 84"/>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sp>
        <p:nvSpPr>
          <p:cNvPr id="5" name="Title 4"/>
          <p:cNvSpPr>
            <a:spLocks noGrp="1"/>
          </p:cNvSpPr>
          <p:nvPr>
            <p:ph type="title"/>
          </p:nvPr>
        </p:nvSpPr>
        <p:spPr>
          <a:xfrm>
            <a:off x="389436" y="171454"/>
            <a:ext cx="8363938" cy="1994393"/>
          </a:xfrm>
        </p:spPr>
        <p:txBody>
          <a:bodyPr/>
          <a:lstStyle/>
          <a:p>
            <a:r>
              <a:rPr lang="en-US" sz="3600" dirty="0"/>
              <a:t>A Continuous Offering </a:t>
            </a:r>
            <a:br>
              <a:rPr lang="en-US" sz="3600" dirty="0"/>
            </a:br>
            <a:r>
              <a:rPr lang="en-US" sz="3600" dirty="0"/>
              <a:t>		From Private to </a:t>
            </a:r>
            <a:br>
              <a:rPr lang="en-US" sz="3600" dirty="0"/>
            </a:br>
            <a:r>
              <a:rPr lang="en-US" sz="3600" dirty="0"/>
              <a:t>			Public Cloud</a:t>
            </a:r>
            <a:br>
              <a:rPr lang="en-US" sz="3600" dirty="0"/>
            </a:br>
            <a:endParaRPr lang="en-US" sz="3600" dirty="0"/>
          </a:p>
        </p:txBody>
      </p:sp>
    </p:spTree>
    <p:extLst>
      <p:ext uri="{BB962C8B-B14F-4D97-AF65-F5344CB8AC3E}">
        <p14:creationId xmlns:p14="http://schemas.microsoft.com/office/powerpoint/2010/main" val="25322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Getting Started with VMs</a:t>
            </a:r>
            <a:endParaRPr lang="en-US" dirty="0"/>
          </a:p>
        </p:txBody>
      </p:sp>
    </p:spTree>
    <p:extLst>
      <p:ext uri="{BB962C8B-B14F-4D97-AF65-F5344CB8AC3E}">
        <p14:creationId xmlns:p14="http://schemas.microsoft.com/office/powerpoint/2010/main" val="10758498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5400" dirty="0"/>
              <a:t>Virtual Machine </a:t>
            </a:r>
            <a:r>
              <a:rPr lang="en-US" sz="5400"/>
              <a:t>and </a:t>
            </a:r>
            <a:br>
              <a:rPr lang="en-US" sz="5400"/>
            </a:br>
            <a:r>
              <a:rPr lang="en-US" sz="5400"/>
              <a:t>Cloud </a:t>
            </a:r>
            <a:r>
              <a:rPr lang="en-US" sz="5400" dirty="0"/>
              <a:t>Services</a:t>
            </a:r>
          </a:p>
        </p:txBody>
      </p:sp>
    </p:spTree>
    <p:extLst>
      <p:ext uri="{BB962C8B-B14F-4D97-AF65-F5344CB8AC3E}">
        <p14:creationId xmlns:p14="http://schemas.microsoft.com/office/powerpoint/2010/main" val="36962617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53709" y="1335640"/>
            <a:ext cx="6316988" cy="3287731"/>
            <a:chOff x="1953709" y="1335640"/>
            <a:chExt cx="6316988" cy="3287731"/>
          </a:xfrm>
          <a:solidFill>
            <a:schemeClr val="bg2"/>
          </a:solidFill>
        </p:grpSpPr>
        <p:sp>
          <p:nvSpPr>
            <p:cNvPr id="21" name="Rectangle 20"/>
            <p:cNvSpPr/>
            <p:nvPr>
              <p:custDataLst>
                <p:tags r:id="rId12"/>
              </p:custDataLst>
            </p:nvPr>
          </p:nvSpPr>
          <p:spPr bwMode="auto">
            <a:xfrm>
              <a:off x="1953709" y="1335640"/>
              <a:ext cx="6316988" cy="328773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sz="2400" cap="all" dirty="0" smtClean="0">
                  <a:ln>
                    <a:solidFill>
                      <a:schemeClr val="bg1">
                        <a:alpha val="0"/>
                      </a:schemeClr>
                    </a:solidFill>
                  </a:ln>
                  <a:solidFill>
                    <a:schemeClr val="tx1">
                      <a:alpha val="99000"/>
                    </a:schemeClr>
                  </a:solidFill>
                  <a:latin typeface="Segoe UI Light" pitchFamily="34" charset="0"/>
                </a:rPr>
                <a:t>Cloud </a:t>
              </a:r>
              <a:r>
                <a:rPr lang="en-US" sz="2400" cap="all" dirty="0">
                  <a:ln>
                    <a:solidFill>
                      <a:schemeClr val="bg1">
                        <a:alpha val="0"/>
                      </a:schemeClr>
                    </a:solidFill>
                  </a:ln>
                  <a:solidFill>
                    <a:schemeClr val="tx1">
                      <a:alpha val="99000"/>
                    </a:schemeClr>
                  </a:solidFill>
                  <a:latin typeface="Segoe UI Light" pitchFamily="34" charset="0"/>
                </a:rPr>
                <a:t>Service</a:t>
              </a:r>
            </a:p>
          </p:txBody>
        </p:sp>
        <p:sp>
          <p:nvSpPr>
            <p:cNvPr id="22" name="Freeform 128"/>
            <p:cNvSpPr>
              <a:spLocks noChangeAspect="1"/>
            </p:cNvSpPr>
            <p:nvPr/>
          </p:nvSpPr>
          <p:spPr bwMode="black">
            <a:xfrm>
              <a:off x="3442510" y="1432570"/>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3" name="Rectangle 22"/>
          <p:cNvSpPr/>
          <p:nvPr/>
        </p:nvSpPr>
        <p:spPr bwMode="auto">
          <a:xfrm>
            <a:off x="389436" y="1335640"/>
            <a:ext cx="1564274" cy="156427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4275713707"/>
              </p:ext>
            </p:extLst>
          </p:nvPr>
        </p:nvGraphicFramePr>
        <p:xfrm>
          <a:off x="1" y="1"/>
          <a:ext cx="119094" cy="119063"/>
        </p:xfrm>
        <a:graphic>
          <a:graphicData uri="http://schemas.openxmlformats.org/presentationml/2006/ole">
            <mc:AlternateContent xmlns:mc="http://schemas.openxmlformats.org/markup-compatibility/2006">
              <mc:Choice xmlns:v="urn:schemas-microsoft-com:vml" Requires="v">
                <p:oleObj spid="_x0000_s618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 y="1"/>
                        <a:ext cx="119094" cy="119063"/>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9436" y="171451"/>
            <a:ext cx="8363938" cy="817147"/>
          </a:xfrm>
        </p:spPr>
        <p:txBody>
          <a:bodyPr/>
          <a:lstStyle/>
          <a:p>
            <a:r>
              <a:rPr lang="en-US" dirty="0" smtClean="0"/>
              <a:t>Cloud Services, Roles and Instances</a:t>
            </a:r>
            <a:br>
              <a:rPr lang="en-US" dirty="0" smtClean="0"/>
            </a:br>
            <a:r>
              <a:rPr lang="en-US" sz="1800" dirty="0">
                <a:solidFill>
                  <a:schemeClr val="tx2">
                    <a:alpha val="99000"/>
                  </a:schemeClr>
                </a:solidFill>
              </a:rPr>
              <a:t>Cloud Service is a management, configuration, security, </a:t>
            </a:r>
            <a:r>
              <a:rPr lang="en-US" sz="1800" dirty="0" smtClean="0">
                <a:solidFill>
                  <a:schemeClr val="tx2">
                    <a:alpha val="99000"/>
                  </a:schemeClr>
                </a:solidFill>
              </a:rPr>
              <a:t>networking </a:t>
            </a:r>
            <a:r>
              <a:rPr lang="en-US" sz="1800" dirty="0">
                <a:solidFill>
                  <a:schemeClr val="tx2">
                    <a:alpha val="99000"/>
                  </a:schemeClr>
                </a:solidFill>
              </a:rPr>
              <a:t>and service model boundary</a:t>
            </a:r>
          </a:p>
        </p:txBody>
      </p:sp>
      <p:grpSp>
        <p:nvGrpSpPr>
          <p:cNvPr id="3" name="Group 2"/>
          <p:cNvGrpSpPr/>
          <p:nvPr/>
        </p:nvGrpSpPr>
        <p:grpSpPr>
          <a:xfrm>
            <a:off x="3023923" y="1798938"/>
            <a:ext cx="3911069" cy="2706311"/>
            <a:chOff x="2723308" y="1905153"/>
            <a:chExt cx="4350420" cy="3010325"/>
          </a:xfrm>
        </p:grpSpPr>
        <p:sp>
          <p:nvSpPr>
            <p:cNvPr id="12" name="Rectangle 11"/>
            <p:cNvSpPr/>
            <p:nvPr>
              <p:custDataLst>
                <p:tags r:id="rId4"/>
              </p:custDataLst>
            </p:nvPr>
          </p:nvSpPr>
          <p:spPr bwMode="auto">
            <a:xfrm>
              <a:off x="2725830" y="3433188"/>
              <a:ext cx="4347898" cy="148229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sz="1400" cap="all" dirty="0" smtClean="0">
                  <a:ln>
                    <a:solidFill>
                      <a:schemeClr val="bg1">
                        <a:alpha val="0"/>
                      </a:schemeClr>
                    </a:solidFill>
                  </a:ln>
                  <a:gradFill>
                    <a:gsLst>
                      <a:gs pos="0">
                        <a:srgbClr val="FFFFFF"/>
                      </a:gs>
                      <a:gs pos="100000">
                        <a:srgbClr val="FFFFFF"/>
                      </a:gs>
                    </a:gsLst>
                    <a:lin ang="5400000" scaled="0"/>
                  </a:gradFill>
                </a:rPr>
                <a:t>Worker Role</a:t>
              </a:r>
              <a:endParaRPr lang="en-US" sz="1400" cap="all" dirty="0">
                <a:ln>
                  <a:solidFill>
                    <a:schemeClr val="bg1">
                      <a:alpha val="0"/>
                    </a:schemeClr>
                  </a:solidFill>
                </a:ln>
                <a:gradFill>
                  <a:gsLst>
                    <a:gs pos="0">
                      <a:srgbClr val="FFFFFF"/>
                    </a:gs>
                    <a:gs pos="100000">
                      <a:srgbClr val="FFFFFF"/>
                    </a:gs>
                  </a:gsLst>
                  <a:lin ang="5400000" scaled="0"/>
                </a:gradFill>
              </a:endParaRPr>
            </a:p>
          </p:txBody>
        </p:sp>
        <p:sp>
          <p:nvSpPr>
            <p:cNvPr id="6" name="Rectangle 5"/>
            <p:cNvSpPr/>
            <p:nvPr>
              <p:custDataLst>
                <p:tags r:id="rId5"/>
              </p:custDataLst>
            </p:nvPr>
          </p:nvSpPr>
          <p:spPr bwMode="auto">
            <a:xfrm>
              <a:off x="2723308" y="1905153"/>
              <a:ext cx="4347898" cy="14504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sz="1400" cap="all" dirty="0" smtClean="0">
                  <a:ln>
                    <a:solidFill>
                      <a:schemeClr val="bg1">
                        <a:alpha val="0"/>
                      </a:schemeClr>
                    </a:solidFill>
                  </a:ln>
                  <a:gradFill>
                    <a:gsLst>
                      <a:gs pos="0">
                        <a:srgbClr val="FFFFFF"/>
                      </a:gs>
                      <a:gs pos="100000">
                        <a:srgbClr val="FFFFFF"/>
                      </a:gs>
                    </a:gsLst>
                    <a:lin ang="5400000" scaled="0"/>
                  </a:gradFill>
                </a:rPr>
                <a:t>Web Role</a:t>
              </a:r>
              <a:endParaRPr lang="en-US" sz="1400" cap="all" dirty="0">
                <a:ln>
                  <a:solidFill>
                    <a:schemeClr val="bg1">
                      <a:alpha val="0"/>
                    </a:schemeClr>
                  </a:solidFill>
                </a:ln>
                <a:gradFill>
                  <a:gsLst>
                    <a:gs pos="0">
                      <a:srgbClr val="FFFFFF"/>
                    </a:gs>
                    <a:gs pos="100000">
                      <a:srgbClr val="FFFFFF"/>
                    </a:gs>
                  </a:gsLst>
                  <a:lin ang="5400000" scaled="0"/>
                </a:gradFill>
              </a:endParaRPr>
            </a:p>
          </p:txBody>
        </p:sp>
        <p:sp>
          <p:nvSpPr>
            <p:cNvPr id="18" name="Rectangle 17"/>
            <p:cNvSpPr/>
            <p:nvPr>
              <p:custDataLst>
                <p:tags r:id="rId6"/>
              </p:custDataLst>
            </p:nvPr>
          </p:nvSpPr>
          <p:spPr bwMode="auto">
            <a:xfrm>
              <a:off x="2861089" y="2194507"/>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1</a:t>
              </a:r>
            </a:p>
          </p:txBody>
        </p:sp>
        <p:sp>
          <p:nvSpPr>
            <p:cNvPr id="25" name="Rectangle 24"/>
            <p:cNvSpPr/>
            <p:nvPr>
              <p:custDataLst>
                <p:tags r:id="rId7"/>
              </p:custDataLst>
            </p:nvPr>
          </p:nvSpPr>
          <p:spPr bwMode="auto">
            <a:xfrm>
              <a:off x="4257955" y="2194507"/>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2</a:t>
              </a:r>
            </a:p>
          </p:txBody>
        </p:sp>
        <p:sp>
          <p:nvSpPr>
            <p:cNvPr id="28" name="Rectangle 27"/>
            <p:cNvSpPr/>
            <p:nvPr>
              <p:custDataLst>
                <p:tags r:id="rId8"/>
              </p:custDataLst>
            </p:nvPr>
          </p:nvSpPr>
          <p:spPr bwMode="auto">
            <a:xfrm>
              <a:off x="5663700" y="2194506"/>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3</a:t>
              </a:r>
            </a:p>
          </p:txBody>
        </p:sp>
        <p:sp>
          <p:nvSpPr>
            <p:cNvPr id="29" name="Rectangle 28"/>
            <p:cNvSpPr/>
            <p:nvPr>
              <p:custDataLst>
                <p:tags r:id="rId9"/>
              </p:custDataLst>
            </p:nvPr>
          </p:nvSpPr>
          <p:spPr bwMode="auto">
            <a:xfrm>
              <a:off x="2861088" y="3734678"/>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4</a:t>
              </a:r>
            </a:p>
          </p:txBody>
        </p:sp>
        <p:sp>
          <p:nvSpPr>
            <p:cNvPr id="30" name="Rectangle 29"/>
            <p:cNvSpPr/>
            <p:nvPr>
              <p:custDataLst>
                <p:tags r:id="rId10"/>
              </p:custDataLst>
            </p:nvPr>
          </p:nvSpPr>
          <p:spPr bwMode="auto">
            <a:xfrm>
              <a:off x="4257954" y="3734678"/>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5</a:t>
              </a:r>
            </a:p>
          </p:txBody>
        </p:sp>
        <p:sp>
          <p:nvSpPr>
            <p:cNvPr id="31" name="Rectangle 30"/>
            <p:cNvSpPr/>
            <p:nvPr>
              <p:custDataLst>
                <p:tags r:id="rId11"/>
              </p:custDataLst>
            </p:nvPr>
          </p:nvSpPr>
          <p:spPr bwMode="auto">
            <a:xfrm>
              <a:off x="5663699" y="3734677"/>
              <a:ext cx="1298709" cy="108411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400" dirty="0">
                  <a:ln>
                    <a:solidFill>
                      <a:schemeClr val="bg1">
                        <a:alpha val="0"/>
                      </a:schemeClr>
                    </a:solidFill>
                  </a:ln>
                  <a:solidFill>
                    <a:srgbClr val="595959">
                      <a:alpha val="99000"/>
                    </a:srgbClr>
                  </a:solidFill>
                </a:rPr>
                <a:t>VM</a:t>
              </a:r>
              <a:r>
                <a:rPr lang="en-US" sz="1400" baseline="-25000" dirty="0">
                  <a:ln>
                    <a:solidFill>
                      <a:schemeClr val="bg1">
                        <a:alpha val="0"/>
                      </a:schemeClr>
                    </a:solidFill>
                  </a:ln>
                  <a:solidFill>
                    <a:srgbClr val="595959">
                      <a:alpha val="99000"/>
                    </a:srgbClr>
                  </a:solidFill>
                </a:rPr>
                <a:t>…</a:t>
              </a:r>
            </a:p>
          </p:txBody>
        </p:sp>
      </p:grpSp>
      <p:cxnSp>
        <p:nvCxnSpPr>
          <p:cNvPr id="14" name="Straight Connector 13"/>
          <p:cNvCxnSpPr/>
          <p:nvPr/>
        </p:nvCxnSpPr>
        <p:spPr>
          <a:xfrm>
            <a:off x="6585735" y="2893244"/>
            <a:ext cx="1130157" cy="30838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96005" y="2802850"/>
            <a:ext cx="2519887" cy="39878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89115" y="2899914"/>
            <a:ext cx="3626777" cy="30171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7427040" y="3090831"/>
            <a:ext cx="1107804" cy="221599"/>
          </a:xfrm>
          <a:prstGeom prst="rect">
            <a:avLst/>
          </a:prstGeom>
          <a:noFill/>
        </p:spPr>
        <p:txBody>
          <a:bodyPr wrap="none" lIns="0" tIns="0" rIns="0" bIns="0" rtlCol="0">
            <a:spAutoFit/>
          </a:bodyPr>
          <a:lstStyle/>
          <a:p>
            <a:pPr>
              <a:lnSpc>
                <a:spcPct val="90000"/>
              </a:lnSpc>
              <a:spcBef>
                <a:spcPct val="20000"/>
              </a:spcBef>
              <a:buSzPct val="80000"/>
            </a:pPr>
            <a:r>
              <a:rPr lang="en-US" sz="1600" b="1" dirty="0" smtClean="0">
                <a:solidFill>
                  <a:schemeClr val="tx2">
                    <a:alpha val="99000"/>
                  </a:schemeClr>
                </a:solidFill>
              </a:rPr>
              <a:t>INSTANCES</a:t>
            </a:r>
            <a:endParaRPr lang="en-US" sz="1600" b="1" dirty="0">
              <a:solidFill>
                <a:schemeClr val="tx2">
                  <a:alpha val="99000"/>
                </a:schemeClr>
              </a:solidFill>
            </a:endParaRPr>
          </a:p>
        </p:txBody>
      </p:sp>
      <p:cxnSp>
        <p:nvCxnSpPr>
          <p:cNvPr id="24" name="Straight Connector 23"/>
          <p:cNvCxnSpPr/>
          <p:nvPr/>
        </p:nvCxnSpPr>
        <p:spPr>
          <a:xfrm flipV="1">
            <a:off x="2379867" y="2450930"/>
            <a:ext cx="623508" cy="66483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881969" y="3090831"/>
            <a:ext cx="616772" cy="221599"/>
          </a:xfrm>
          <a:prstGeom prst="rect">
            <a:avLst/>
          </a:prstGeom>
          <a:noFill/>
        </p:spPr>
        <p:txBody>
          <a:bodyPr wrap="none" lIns="0" tIns="0" rIns="0" bIns="0" rtlCol="0">
            <a:spAutoFit/>
          </a:bodyPr>
          <a:lstStyle/>
          <a:p>
            <a:pPr>
              <a:lnSpc>
                <a:spcPct val="90000"/>
              </a:lnSpc>
              <a:spcBef>
                <a:spcPct val="20000"/>
              </a:spcBef>
              <a:buSzPct val="80000"/>
            </a:pPr>
            <a:r>
              <a:rPr lang="en-US" sz="1600" b="1" dirty="0" smtClean="0">
                <a:solidFill>
                  <a:schemeClr val="tx2">
                    <a:alpha val="99000"/>
                  </a:schemeClr>
                </a:solidFill>
              </a:rPr>
              <a:t>ROLES</a:t>
            </a:r>
            <a:endParaRPr lang="en-US" sz="1600" b="1" dirty="0">
              <a:solidFill>
                <a:schemeClr val="tx2">
                  <a:alpha val="99000"/>
                </a:schemeClr>
              </a:solidFill>
            </a:endParaRPr>
          </a:p>
        </p:txBody>
      </p:sp>
      <p:cxnSp>
        <p:nvCxnSpPr>
          <p:cNvPr id="27" name="Straight Connector 26"/>
          <p:cNvCxnSpPr/>
          <p:nvPr/>
        </p:nvCxnSpPr>
        <p:spPr>
          <a:xfrm>
            <a:off x="2379867" y="3115760"/>
            <a:ext cx="623508" cy="81525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Freeform 139"/>
          <p:cNvSpPr>
            <a:spLocks noEditPoints="1"/>
          </p:cNvSpPr>
          <p:nvPr/>
        </p:nvSpPr>
        <p:spPr bwMode="black">
          <a:xfrm>
            <a:off x="607497" y="1748001"/>
            <a:ext cx="1088057" cy="739552"/>
          </a:xfrm>
          <a:custGeom>
            <a:avLst/>
            <a:gdLst>
              <a:gd name="T0" fmla="*/ 1232 w 3162"/>
              <a:gd name="T1" fmla="*/ 548 h 2150"/>
              <a:gd name="T2" fmla="*/ 1114 w 3162"/>
              <a:gd name="T3" fmla="*/ 859 h 2150"/>
              <a:gd name="T4" fmla="*/ 746 w 3162"/>
              <a:gd name="T5" fmla="*/ 895 h 2150"/>
              <a:gd name="T6" fmla="*/ 549 w 3162"/>
              <a:gd name="T7" fmla="*/ 925 h 2150"/>
              <a:gd name="T8" fmla="*/ 862 w 3162"/>
              <a:gd name="T9" fmla="*/ 348 h 2150"/>
              <a:gd name="T10" fmla="*/ 1240 w 3162"/>
              <a:gd name="T11" fmla="*/ 502 h 2150"/>
              <a:gd name="T12" fmla="*/ 725 w 3162"/>
              <a:gd name="T13" fmla="*/ 1177 h 2150"/>
              <a:gd name="T14" fmla="*/ 560 w 3162"/>
              <a:gd name="T15" fmla="*/ 929 h 2150"/>
              <a:gd name="T16" fmla="*/ 592 w 3162"/>
              <a:gd name="T17" fmla="*/ 942 h 2150"/>
              <a:gd name="T18" fmla="*/ 779 w 3162"/>
              <a:gd name="T19" fmla="*/ 1124 h 2150"/>
              <a:gd name="T20" fmla="*/ 1229 w 3162"/>
              <a:gd name="T21" fmla="*/ 555 h 2150"/>
              <a:gd name="T22" fmla="*/ 2213 w 3162"/>
              <a:gd name="T23" fmla="*/ 1670 h 2150"/>
              <a:gd name="T24" fmla="*/ 2168 w 3162"/>
              <a:gd name="T25" fmla="*/ 1483 h 2150"/>
              <a:gd name="T26" fmla="*/ 2454 w 3162"/>
              <a:gd name="T27" fmla="*/ 1382 h 2150"/>
              <a:gd name="T28" fmla="*/ 2658 w 3162"/>
              <a:gd name="T29" fmla="*/ 1554 h 2150"/>
              <a:gd name="T30" fmla="*/ 2367 w 3162"/>
              <a:gd name="T31" fmla="*/ 1746 h 2150"/>
              <a:gd name="T32" fmla="*/ 2609 w 3162"/>
              <a:gd name="T33" fmla="*/ 1544 h 2150"/>
              <a:gd name="T34" fmla="*/ 2301 w 3162"/>
              <a:gd name="T35" fmla="*/ 1388 h 2150"/>
              <a:gd name="T36" fmla="*/ 2293 w 3162"/>
              <a:gd name="T37" fmla="*/ 1645 h 2150"/>
              <a:gd name="T38" fmla="*/ 2456 w 3162"/>
              <a:gd name="T39" fmla="*/ 1656 h 2150"/>
              <a:gd name="T40" fmla="*/ 2490 w 3162"/>
              <a:gd name="T41" fmla="*/ 1720 h 2150"/>
              <a:gd name="T42" fmla="*/ 2538 w 3162"/>
              <a:gd name="T43" fmla="*/ 1520 h 2150"/>
              <a:gd name="T44" fmla="*/ 2229 w 3162"/>
              <a:gd name="T45" fmla="*/ 1507 h 2150"/>
              <a:gd name="T46" fmla="*/ 2175 w 3162"/>
              <a:gd name="T47" fmla="*/ 1470 h 2150"/>
              <a:gd name="T48" fmla="*/ 3161 w 3162"/>
              <a:gd name="T49" fmla="*/ 1198 h 2150"/>
              <a:gd name="T50" fmla="*/ 2691 w 3162"/>
              <a:gd name="T51" fmla="*/ 1251 h 2150"/>
              <a:gd name="T52" fmla="*/ 2744 w 3162"/>
              <a:gd name="T53" fmla="*/ 1098 h 2150"/>
              <a:gd name="T54" fmla="*/ 2784 w 3162"/>
              <a:gd name="T55" fmla="*/ 1091 h 2150"/>
              <a:gd name="T56" fmla="*/ 2784 w 3162"/>
              <a:gd name="T57" fmla="*/ 1091 h 2150"/>
              <a:gd name="T58" fmla="*/ 2677 w 3162"/>
              <a:gd name="T59" fmla="*/ 1503 h 2150"/>
              <a:gd name="T60" fmla="*/ 3081 w 3162"/>
              <a:gd name="T61" fmla="*/ 1322 h 2150"/>
              <a:gd name="T62" fmla="*/ 779 w 3162"/>
              <a:gd name="T63" fmla="*/ 1123 h 2150"/>
              <a:gd name="T64" fmla="*/ 600 w 3162"/>
              <a:gd name="T65" fmla="*/ 1445 h 2150"/>
              <a:gd name="T66" fmla="*/ 594 w 3162"/>
              <a:gd name="T67" fmla="*/ 1563 h 2150"/>
              <a:gd name="T68" fmla="*/ 779 w 3162"/>
              <a:gd name="T69" fmla="*/ 1123 h 2150"/>
              <a:gd name="T70" fmla="*/ 394 w 3162"/>
              <a:gd name="T71" fmla="*/ 1456 h 2150"/>
              <a:gd name="T72" fmla="*/ 394 w 3162"/>
              <a:gd name="T73" fmla="*/ 1456 h 2150"/>
              <a:gd name="T74" fmla="*/ 730 w 3162"/>
              <a:gd name="T75" fmla="*/ 1147 h 2150"/>
              <a:gd name="T76" fmla="*/ 730 w 3162"/>
              <a:gd name="T77" fmla="*/ 1147 h 2150"/>
              <a:gd name="T78" fmla="*/ 2090 w 3162"/>
              <a:gd name="T79" fmla="*/ 1387 h 2150"/>
              <a:gd name="T80" fmla="*/ 1909 w 3162"/>
              <a:gd name="T81" fmla="*/ 1116 h 2150"/>
              <a:gd name="T82" fmla="*/ 1360 w 3162"/>
              <a:gd name="T83" fmla="*/ 1038 h 2150"/>
              <a:gd name="T84" fmla="*/ 1643 w 3162"/>
              <a:gd name="T85" fmla="*/ 608 h 2150"/>
              <a:gd name="T86" fmla="*/ 1700 w 3162"/>
              <a:gd name="T87" fmla="*/ 181 h 2150"/>
              <a:gd name="T88" fmla="*/ 2216 w 3162"/>
              <a:gd name="T89" fmla="*/ 631 h 2150"/>
              <a:gd name="T90" fmla="*/ 2245 w 3162"/>
              <a:gd name="T91" fmla="*/ 712 h 2150"/>
              <a:gd name="T92" fmla="*/ 2066 w 3162"/>
              <a:gd name="T93" fmla="*/ 1368 h 2150"/>
              <a:gd name="T94" fmla="*/ 1437 w 3162"/>
              <a:gd name="T95" fmla="*/ 1081 h 2150"/>
              <a:gd name="T96" fmla="*/ 1925 w 3162"/>
              <a:gd name="T97" fmla="*/ 1306 h 2150"/>
              <a:gd name="T98" fmla="*/ 1949 w 3162"/>
              <a:gd name="T99" fmla="*/ 1312 h 2150"/>
              <a:gd name="T100" fmla="*/ 1733 w 3162"/>
              <a:gd name="T101" fmla="*/ 1818 h 2150"/>
              <a:gd name="T102" fmla="*/ 1651 w 3162"/>
              <a:gd name="T103" fmla="*/ 1364 h 2150"/>
              <a:gd name="T104" fmla="*/ 1962 w 3162"/>
              <a:gd name="T105" fmla="*/ 1484 h 2150"/>
              <a:gd name="T106" fmla="*/ 1934 w 3162"/>
              <a:gd name="T107" fmla="*/ 1843 h 2150"/>
              <a:gd name="T108" fmla="*/ 2150 w 3162"/>
              <a:gd name="T109" fmla="*/ 1690 h 2150"/>
              <a:gd name="T110" fmla="*/ 1978 w 3162"/>
              <a:gd name="T111" fmla="*/ 1496 h 2150"/>
              <a:gd name="T112" fmla="*/ 893 w 3162"/>
              <a:gd name="T113" fmla="*/ 1047 h 2150"/>
              <a:gd name="T114" fmla="*/ 1229 w 3162"/>
              <a:gd name="T115" fmla="*/ 1432 h 2150"/>
              <a:gd name="T116" fmla="*/ 1097 w 3162"/>
              <a:gd name="T117" fmla="*/ 1406 h 2150"/>
              <a:gd name="T118" fmla="*/ 693 w 3162"/>
              <a:gd name="T119" fmla="*/ 1380 h 2150"/>
              <a:gd name="T120" fmla="*/ 785 w 3162"/>
              <a:gd name="T121" fmla="*/ 1842 h 2150"/>
              <a:gd name="T122" fmla="*/ 1229 w 3162"/>
              <a:gd name="T123" fmla="*/ 1990 h 2150"/>
              <a:gd name="T124" fmla="*/ 1520 w 3162"/>
              <a:gd name="T125" fmla="*/ 1266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2" h="2150">
                <a:moveTo>
                  <a:pt x="762" y="1139"/>
                </a:moveTo>
                <a:cubicBezTo>
                  <a:pt x="766" y="1135"/>
                  <a:pt x="770" y="1131"/>
                  <a:pt x="775" y="1127"/>
                </a:cubicBezTo>
                <a:cubicBezTo>
                  <a:pt x="774" y="1127"/>
                  <a:pt x="774" y="1127"/>
                  <a:pt x="774" y="1128"/>
                </a:cubicBezTo>
                <a:cubicBezTo>
                  <a:pt x="770" y="1131"/>
                  <a:pt x="766" y="1135"/>
                  <a:pt x="762" y="1139"/>
                </a:cubicBezTo>
                <a:close/>
                <a:moveTo>
                  <a:pt x="1275" y="447"/>
                </a:moveTo>
                <a:cubicBezTo>
                  <a:pt x="1258" y="479"/>
                  <a:pt x="1243" y="513"/>
                  <a:pt x="1232" y="548"/>
                </a:cubicBezTo>
                <a:cubicBezTo>
                  <a:pt x="1232" y="548"/>
                  <a:pt x="1232" y="548"/>
                  <a:pt x="1232" y="548"/>
                </a:cubicBezTo>
                <a:cubicBezTo>
                  <a:pt x="1108" y="636"/>
                  <a:pt x="1108" y="636"/>
                  <a:pt x="1108" y="636"/>
                </a:cubicBezTo>
                <a:cubicBezTo>
                  <a:pt x="1145" y="696"/>
                  <a:pt x="1150" y="767"/>
                  <a:pt x="1127" y="830"/>
                </a:cubicBezTo>
                <a:cubicBezTo>
                  <a:pt x="1196" y="861"/>
                  <a:pt x="1196" y="861"/>
                  <a:pt x="1196" y="861"/>
                </a:cubicBezTo>
                <a:cubicBezTo>
                  <a:pt x="1197" y="873"/>
                  <a:pt x="1199" y="886"/>
                  <a:pt x="1201" y="899"/>
                </a:cubicBezTo>
                <a:cubicBezTo>
                  <a:pt x="1114" y="859"/>
                  <a:pt x="1114" y="859"/>
                  <a:pt x="1114" y="859"/>
                </a:cubicBezTo>
                <a:cubicBezTo>
                  <a:pt x="1098" y="888"/>
                  <a:pt x="1076" y="914"/>
                  <a:pt x="1048" y="934"/>
                </a:cubicBezTo>
                <a:cubicBezTo>
                  <a:pt x="1019" y="954"/>
                  <a:pt x="988" y="967"/>
                  <a:pt x="956" y="972"/>
                </a:cubicBezTo>
                <a:cubicBezTo>
                  <a:pt x="960" y="1019"/>
                  <a:pt x="960" y="1019"/>
                  <a:pt x="960" y="1019"/>
                </a:cubicBezTo>
                <a:cubicBezTo>
                  <a:pt x="950" y="1022"/>
                  <a:pt x="939" y="1026"/>
                  <a:pt x="929" y="1031"/>
                </a:cubicBezTo>
                <a:cubicBezTo>
                  <a:pt x="923" y="975"/>
                  <a:pt x="923" y="975"/>
                  <a:pt x="923" y="975"/>
                </a:cubicBezTo>
                <a:cubicBezTo>
                  <a:pt x="857" y="977"/>
                  <a:pt x="791" y="949"/>
                  <a:pt x="746" y="895"/>
                </a:cubicBezTo>
                <a:cubicBezTo>
                  <a:pt x="642" y="969"/>
                  <a:pt x="642" y="969"/>
                  <a:pt x="642" y="969"/>
                </a:cubicBezTo>
                <a:cubicBezTo>
                  <a:pt x="632" y="963"/>
                  <a:pt x="622" y="957"/>
                  <a:pt x="612" y="951"/>
                </a:cubicBezTo>
                <a:cubicBezTo>
                  <a:pt x="727" y="869"/>
                  <a:pt x="727" y="869"/>
                  <a:pt x="727" y="869"/>
                </a:cubicBezTo>
                <a:cubicBezTo>
                  <a:pt x="690" y="809"/>
                  <a:pt x="685" y="737"/>
                  <a:pt x="708" y="675"/>
                </a:cubicBezTo>
                <a:cubicBezTo>
                  <a:pt x="540" y="598"/>
                  <a:pt x="540" y="598"/>
                  <a:pt x="540" y="598"/>
                </a:cubicBezTo>
                <a:cubicBezTo>
                  <a:pt x="498" y="702"/>
                  <a:pt x="499" y="821"/>
                  <a:pt x="549" y="925"/>
                </a:cubicBezTo>
                <a:cubicBezTo>
                  <a:pt x="524" y="918"/>
                  <a:pt x="500" y="913"/>
                  <a:pt x="476" y="910"/>
                </a:cubicBezTo>
                <a:cubicBezTo>
                  <a:pt x="454" y="849"/>
                  <a:pt x="444" y="782"/>
                  <a:pt x="450" y="713"/>
                </a:cubicBezTo>
                <a:cubicBezTo>
                  <a:pt x="471" y="455"/>
                  <a:pt x="698" y="263"/>
                  <a:pt x="957" y="284"/>
                </a:cubicBezTo>
                <a:cubicBezTo>
                  <a:pt x="1085" y="295"/>
                  <a:pt x="1197" y="356"/>
                  <a:pt x="1275" y="447"/>
                </a:cubicBezTo>
                <a:close/>
                <a:moveTo>
                  <a:pt x="880" y="532"/>
                </a:moveTo>
                <a:cubicBezTo>
                  <a:pt x="862" y="348"/>
                  <a:pt x="862" y="348"/>
                  <a:pt x="862" y="348"/>
                </a:cubicBezTo>
                <a:cubicBezTo>
                  <a:pt x="799" y="356"/>
                  <a:pt x="736" y="380"/>
                  <a:pt x="681" y="420"/>
                </a:cubicBezTo>
                <a:cubicBezTo>
                  <a:pt x="625" y="460"/>
                  <a:pt x="582" y="511"/>
                  <a:pt x="553" y="569"/>
                </a:cubicBezTo>
                <a:cubicBezTo>
                  <a:pt x="722" y="645"/>
                  <a:pt x="722" y="645"/>
                  <a:pt x="722" y="645"/>
                </a:cubicBezTo>
                <a:cubicBezTo>
                  <a:pt x="737" y="617"/>
                  <a:pt x="760" y="591"/>
                  <a:pt x="788" y="570"/>
                </a:cubicBezTo>
                <a:cubicBezTo>
                  <a:pt x="816" y="550"/>
                  <a:pt x="848" y="537"/>
                  <a:pt x="880" y="532"/>
                </a:cubicBezTo>
                <a:close/>
                <a:moveTo>
                  <a:pt x="1240" y="502"/>
                </a:moveTo>
                <a:cubicBezTo>
                  <a:pt x="1155" y="392"/>
                  <a:pt x="1025" y="338"/>
                  <a:pt x="895" y="345"/>
                </a:cubicBezTo>
                <a:cubicBezTo>
                  <a:pt x="912" y="529"/>
                  <a:pt x="912" y="529"/>
                  <a:pt x="912" y="529"/>
                </a:cubicBezTo>
                <a:cubicBezTo>
                  <a:pt x="979" y="527"/>
                  <a:pt x="1045" y="555"/>
                  <a:pt x="1090" y="610"/>
                </a:cubicBezTo>
                <a:lnTo>
                  <a:pt x="1240" y="502"/>
                </a:lnTo>
                <a:close/>
                <a:moveTo>
                  <a:pt x="741" y="1160"/>
                </a:moveTo>
                <a:cubicBezTo>
                  <a:pt x="735" y="1166"/>
                  <a:pt x="730" y="1172"/>
                  <a:pt x="725" y="1177"/>
                </a:cubicBezTo>
                <a:cubicBezTo>
                  <a:pt x="730" y="1172"/>
                  <a:pt x="735" y="1166"/>
                  <a:pt x="741" y="1160"/>
                </a:cubicBezTo>
                <a:close/>
                <a:moveTo>
                  <a:pt x="742" y="1158"/>
                </a:moveTo>
                <a:cubicBezTo>
                  <a:pt x="747" y="1153"/>
                  <a:pt x="752" y="1148"/>
                  <a:pt x="757" y="1143"/>
                </a:cubicBezTo>
                <a:cubicBezTo>
                  <a:pt x="752" y="1148"/>
                  <a:pt x="747" y="1153"/>
                  <a:pt x="742" y="1158"/>
                </a:cubicBezTo>
                <a:close/>
                <a:moveTo>
                  <a:pt x="549" y="926"/>
                </a:moveTo>
                <a:cubicBezTo>
                  <a:pt x="553" y="927"/>
                  <a:pt x="557" y="928"/>
                  <a:pt x="560" y="929"/>
                </a:cubicBezTo>
                <a:cubicBezTo>
                  <a:pt x="557" y="928"/>
                  <a:pt x="553" y="927"/>
                  <a:pt x="549" y="925"/>
                </a:cubicBezTo>
                <a:cubicBezTo>
                  <a:pt x="549" y="925"/>
                  <a:pt x="549" y="925"/>
                  <a:pt x="549" y="926"/>
                </a:cubicBezTo>
                <a:close/>
                <a:moveTo>
                  <a:pt x="592" y="942"/>
                </a:moveTo>
                <a:cubicBezTo>
                  <a:pt x="599" y="945"/>
                  <a:pt x="605" y="948"/>
                  <a:pt x="611" y="951"/>
                </a:cubicBezTo>
                <a:cubicBezTo>
                  <a:pt x="612" y="951"/>
                  <a:pt x="612" y="951"/>
                  <a:pt x="612" y="951"/>
                </a:cubicBezTo>
                <a:cubicBezTo>
                  <a:pt x="605" y="948"/>
                  <a:pt x="599" y="945"/>
                  <a:pt x="592" y="942"/>
                </a:cubicBezTo>
                <a:close/>
                <a:moveTo>
                  <a:pt x="642" y="969"/>
                </a:moveTo>
                <a:cubicBezTo>
                  <a:pt x="644" y="970"/>
                  <a:pt x="646" y="972"/>
                  <a:pt x="648" y="973"/>
                </a:cubicBezTo>
                <a:cubicBezTo>
                  <a:pt x="646" y="971"/>
                  <a:pt x="644" y="970"/>
                  <a:pt x="642" y="969"/>
                </a:cubicBezTo>
                <a:close/>
                <a:moveTo>
                  <a:pt x="775" y="1127"/>
                </a:moveTo>
                <a:cubicBezTo>
                  <a:pt x="777" y="1125"/>
                  <a:pt x="779" y="1124"/>
                  <a:pt x="781" y="1122"/>
                </a:cubicBezTo>
                <a:cubicBezTo>
                  <a:pt x="780" y="1122"/>
                  <a:pt x="779" y="1123"/>
                  <a:pt x="779" y="1124"/>
                </a:cubicBezTo>
                <a:cubicBezTo>
                  <a:pt x="777" y="1125"/>
                  <a:pt x="776" y="1126"/>
                  <a:pt x="775" y="1127"/>
                </a:cubicBezTo>
                <a:close/>
                <a:moveTo>
                  <a:pt x="960" y="1019"/>
                </a:moveTo>
                <a:cubicBezTo>
                  <a:pt x="967" y="1016"/>
                  <a:pt x="974" y="1014"/>
                  <a:pt x="982" y="1012"/>
                </a:cubicBezTo>
                <a:cubicBezTo>
                  <a:pt x="974" y="1014"/>
                  <a:pt x="967" y="1016"/>
                  <a:pt x="960" y="1019"/>
                </a:cubicBezTo>
                <a:close/>
                <a:moveTo>
                  <a:pt x="1220" y="583"/>
                </a:moveTo>
                <a:cubicBezTo>
                  <a:pt x="1223" y="574"/>
                  <a:pt x="1226" y="564"/>
                  <a:pt x="1229" y="555"/>
                </a:cubicBezTo>
                <a:cubicBezTo>
                  <a:pt x="1226" y="564"/>
                  <a:pt x="1223" y="574"/>
                  <a:pt x="1220" y="583"/>
                </a:cubicBezTo>
                <a:close/>
                <a:moveTo>
                  <a:pt x="2658" y="1554"/>
                </a:moveTo>
                <a:cubicBezTo>
                  <a:pt x="2648" y="1634"/>
                  <a:pt x="2604" y="1709"/>
                  <a:pt x="2530" y="1755"/>
                </a:cubicBezTo>
                <a:cubicBezTo>
                  <a:pt x="2425" y="1820"/>
                  <a:pt x="2294" y="1807"/>
                  <a:pt x="2205" y="1732"/>
                </a:cubicBezTo>
                <a:cubicBezTo>
                  <a:pt x="2209" y="1711"/>
                  <a:pt x="2212" y="1689"/>
                  <a:pt x="2213" y="1667"/>
                </a:cubicBezTo>
                <a:cubicBezTo>
                  <a:pt x="2213" y="1668"/>
                  <a:pt x="2213" y="1669"/>
                  <a:pt x="2213" y="1670"/>
                </a:cubicBezTo>
                <a:cubicBezTo>
                  <a:pt x="2224" y="1682"/>
                  <a:pt x="2236" y="1694"/>
                  <a:pt x="2249" y="1703"/>
                </a:cubicBezTo>
                <a:cubicBezTo>
                  <a:pt x="2290" y="1643"/>
                  <a:pt x="2290" y="1643"/>
                  <a:pt x="2290" y="1643"/>
                </a:cubicBezTo>
                <a:cubicBezTo>
                  <a:pt x="2252" y="1614"/>
                  <a:pt x="2227" y="1568"/>
                  <a:pt x="2228" y="1517"/>
                </a:cubicBezTo>
                <a:cubicBezTo>
                  <a:pt x="2183" y="1514"/>
                  <a:pt x="2183" y="1514"/>
                  <a:pt x="2183" y="1514"/>
                </a:cubicBezTo>
                <a:cubicBezTo>
                  <a:pt x="2184" y="1516"/>
                  <a:pt x="2185" y="1518"/>
                  <a:pt x="2186" y="1520"/>
                </a:cubicBezTo>
                <a:cubicBezTo>
                  <a:pt x="2181" y="1507"/>
                  <a:pt x="2175" y="1495"/>
                  <a:pt x="2168" y="1483"/>
                </a:cubicBezTo>
                <a:cubicBezTo>
                  <a:pt x="2171" y="1488"/>
                  <a:pt x="2173" y="1492"/>
                  <a:pt x="2175" y="1497"/>
                </a:cubicBezTo>
                <a:cubicBezTo>
                  <a:pt x="2230" y="1501"/>
                  <a:pt x="2230" y="1501"/>
                  <a:pt x="2230" y="1501"/>
                </a:cubicBezTo>
                <a:cubicBezTo>
                  <a:pt x="2233" y="1477"/>
                  <a:pt x="2241" y="1455"/>
                  <a:pt x="2253" y="1436"/>
                </a:cubicBezTo>
                <a:cubicBezTo>
                  <a:pt x="2293" y="1416"/>
                  <a:pt x="2330" y="1393"/>
                  <a:pt x="2365" y="1366"/>
                </a:cubicBezTo>
                <a:cubicBezTo>
                  <a:pt x="2374" y="1365"/>
                  <a:pt x="2384" y="1365"/>
                  <a:pt x="2394" y="1365"/>
                </a:cubicBezTo>
                <a:cubicBezTo>
                  <a:pt x="2416" y="1367"/>
                  <a:pt x="2436" y="1373"/>
                  <a:pt x="2454" y="1382"/>
                </a:cubicBezTo>
                <a:cubicBezTo>
                  <a:pt x="2454" y="1382"/>
                  <a:pt x="2453" y="1381"/>
                  <a:pt x="2453" y="1380"/>
                </a:cubicBezTo>
                <a:cubicBezTo>
                  <a:pt x="2473" y="1418"/>
                  <a:pt x="2500" y="1451"/>
                  <a:pt x="2532" y="1480"/>
                </a:cubicBezTo>
                <a:cubicBezTo>
                  <a:pt x="2536" y="1493"/>
                  <a:pt x="2538" y="1508"/>
                  <a:pt x="2538" y="1523"/>
                </a:cubicBezTo>
                <a:cubicBezTo>
                  <a:pt x="2599" y="1527"/>
                  <a:pt x="2599" y="1527"/>
                  <a:pt x="2599" y="1527"/>
                </a:cubicBezTo>
                <a:cubicBezTo>
                  <a:pt x="2599" y="1527"/>
                  <a:pt x="2599" y="1527"/>
                  <a:pt x="2599" y="1527"/>
                </a:cubicBezTo>
                <a:cubicBezTo>
                  <a:pt x="2618" y="1538"/>
                  <a:pt x="2638" y="1547"/>
                  <a:pt x="2658" y="1554"/>
                </a:cubicBezTo>
                <a:close/>
                <a:moveTo>
                  <a:pt x="2475" y="1727"/>
                </a:moveTo>
                <a:cubicBezTo>
                  <a:pt x="2443" y="1662"/>
                  <a:pt x="2443" y="1662"/>
                  <a:pt x="2443" y="1662"/>
                </a:cubicBezTo>
                <a:cubicBezTo>
                  <a:pt x="2422" y="1671"/>
                  <a:pt x="2397" y="1676"/>
                  <a:pt x="2372" y="1674"/>
                </a:cubicBezTo>
                <a:cubicBezTo>
                  <a:pt x="2347" y="1672"/>
                  <a:pt x="2323" y="1664"/>
                  <a:pt x="2303" y="1652"/>
                </a:cubicBezTo>
                <a:cubicBezTo>
                  <a:pt x="2262" y="1712"/>
                  <a:pt x="2262" y="1712"/>
                  <a:pt x="2262" y="1712"/>
                </a:cubicBezTo>
                <a:cubicBezTo>
                  <a:pt x="2293" y="1732"/>
                  <a:pt x="2328" y="1744"/>
                  <a:pt x="2367" y="1746"/>
                </a:cubicBezTo>
                <a:cubicBezTo>
                  <a:pt x="2405" y="1749"/>
                  <a:pt x="2442" y="1742"/>
                  <a:pt x="2475" y="1727"/>
                </a:cubicBezTo>
                <a:close/>
                <a:moveTo>
                  <a:pt x="2609" y="1544"/>
                </a:moveTo>
                <a:cubicBezTo>
                  <a:pt x="2536" y="1539"/>
                  <a:pt x="2536" y="1539"/>
                  <a:pt x="2536" y="1539"/>
                </a:cubicBezTo>
                <a:cubicBezTo>
                  <a:pt x="2530" y="1589"/>
                  <a:pt x="2500" y="1632"/>
                  <a:pt x="2458" y="1655"/>
                </a:cubicBezTo>
                <a:cubicBezTo>
                  <a:pt x="2490" y="1720"/>
                  <a:pt x="2490" y="1720"/>
                  <a:pt x="2490" y="1720"/>
                </a:cubicBezTo>
                <a:cubicBezTo>
                  <a:pt x="2554" y="1686"/>
                  <a:pt x="2601" y="1621"/>
                  <a:pt x="2609" y="1544"/>
                </a:cubicBezTo>
                <a:close/>
                <a:moveTo>
                  <a:pt x="2278" y="1319"/>
                </a:moveTo>
                <a:cubicBezTo>
                  <a:pt x="2278" y="1319"/>
                  <a:pt x="2278" y="1319"/>
                  <a:pt x="2278" y="1319"/>
                </a:cubicBezTo>
                <a:moveTo>
                  <a:pt x="2268" y="1324"/>
                </a:moveTo>
                <a:cubicBezTo>
                  <a:pt x="2268" y="1324"/>
                  <a:pt x="2268" y="1324"/>
                  <a:pt x="2268" y="1324"/>
                </a:cubicBezTo>
                <a:moveTo>
                  <a:pt x="2301" y="1388"/>
                </a:moveTo>
                <a:cubicBezTo>
                  <a:pt x="2301" y="1388"/>
                  <a:pt x="2301" y="1388"/>
                  <a:pt x="2301" y="1388"/>
                </a:cubicBezTo>
                <a:moveTo>
                  <a:pt x="2312" y="1382"/>
                </a:moveTo>
                <a:cubicBezTo>
                  <a:pt x="2312" y="1382"/>
                  <a:pt x="2312" y="1382"/>
                  <a:pt x="2312" y="1382"/>
                </a:cubicBezTo>
                <a:moveTo>
                  <a:pt x="2303" y="1652"/>
                </a:moveTo>
                <a:cubicBezTo>
                  <a:pt x="2303" y="1652"/>
                  <a:pt x="2303" y="1652"/>
                  <a:pt x="2303" y="1652"/>
                </a:cubicBezTo>
                <a:moveTo>
                  <a:pt x="2293" y="1645"/>
                </a:moveTo>
                <a:cubicBezTo>
                  <a:pt x="2293" y="1645"/>
                  <a:pt x="2293" y="1645"/>
                  <a:pt x="2293" y="1645"/>
                </a:cubicBezTo>
                <a:moveTo>
                  <a:pt x="2256" y="1707"/>
                </a:moveTo>
                <a:cubicBezTo>
                  <a:pt x="2256" y="1707"/>
                  <a:pt x="2256" y="1707"/>
                  <a:pt x="2256" y="1707"/>
                </a:cubicBezTo>
                <a:moveTo>
                  <a:pt x="2266" y="1713"/>
                </a:moveTo>
                <a:cubicBezTo>
                  <a:pt x="2266" y="1713"/>
                  <a:pt x="2266" y="1713"/>
                  <a:pt x="2266" y="1713"/>
                </a:cubicBezTo>
                <a:moveTo>
                  <a:pt x="2456" y="1656"/>
                </a:moveTo>
                <a:cubicBezTo>
                  <a:pt x="2456" y="1656"/>
                  <a:pt x="2456" y="1656"/>
                  <a:pt x="2456" y="1656"/>
                </a:cubicBezTo>
                <a:moveTo>
                  <a:pt x="2446" y="1661"/>
                </a:moveTo>
                <a:cubicBezTo>
                  <a:pt x="2446" y="1661"/>
                  <a:pt x="2446" y="1661"/>
                  <a:pt x="2446" y="1661"/>
                </a:cubicBezTo>
                <a:moveTo>
                  <a:pt x="2479" y="1725"/>
                </a:moveTo>
                <a:cubicBezTo>
                  <a:pt x="2479" y="1725"/>
                  <a:pt x="2479" y="1725"/>
                  <a:pt x="2479" y="1725"/>
                </a:cubicBezTo>
                <a:moveTo>
                  <a:pt x="2490" y="1720"/>
                </a:moveTo>
                <a:cubicBezTo>
                  <a:pt x="2490" y="1720"/>
                  <a:pt x="2490" y="1720"/>
                  <a:pt x="2490" y="1720"/>
                </a:cubicBezTo>
                <a:moveTo>
                  <a:pt x="2610" y="1536"/>
                </a:moveTo>
                <a:cubicBezTo>
                  <a:pt x="2610" y="1536"/>
                  <a:pt x="2610" y="1536"/>
                  <a:pt x="2610" y="1536"/>
                </a:cubicBezTo>
                <a:moveTo>
                  <a:pt x="2610" y="1524"/>
                </a:moveTo>
                <a:cubicBezTo>
                  <a:pt x="2610" y="1524"/>
                  <a:pt x="2610" y="1524"/>
                  <a:pt x="2610" y="1524"/>
                </a:cubicBezTo>
                <a:moveTo>
                  <a:pt x="2538" y="1520"/>
                </a:moveTo>
                <a:cubicBezTo>
                  <a:pt x="2538" y="1520"/>
                  <a:pt x="2538" y="1520"/>
                  <a:pt x="2538" y="1520"/>
                </a:cubicBezTo>
                <a:moveTo>
                  <a:pt x="2538" y="1532"/>
                </a:moveTo>
                <a:cubicBezTo>
                  <a:pt x="2538" y="1532"/>
                  <a:pt x="2538" y="1532"/>
                  <a:pt x="2538" y="1532"/>
                </a:cubicBezTo>
                <a:moveTo>
                  <a:pt x="2229" y="1519"/>
                </a:moveTo>
                <a:cubicBezTo>
                  <a:pt x="2229" y="1519"/>
                  <a:pt x="2229" y="1519"/>
                  <a:pt x="2229" y="1519"/>
                </a:cubicBezTo>
                <a:moveTo>
                  <a:pt x="2229" y="1507"/>
                </a:moveTo>
                <a:cubicBezTo>
                  <a:pt x="2229" y="1507"/>
                  <a:pt x="2229" y="1507"/>
                  <a:pt x="2229" y="1507"/>
                </a:cubicBezTo>
                <a:moveTo>
                  <a:pt x="2158" y="1503"/>
                </a:moveTo>
                <a:cubicBezTo>
                  <a:pt x="2158" y="1503"/>
                  <a:pt x="2158" y="1503"/>
                  <a:pt x="2158" y="1503"/>
                </a:cubicBezTo>
                <a:moveTo>
                  <a:pt x="2157" y="1515"/>
                </a:moveTo>
                <a:cubicBezTo>
                  <a:pt x="2157" y="1515"/>
                  <a:pt x="2157" y="1515"/>
                  <a:pt x="2157" y="1515"/>
                </a:cubicBezTo>
                <a:moveTo>
                  <a:pt x="2198" y="1462"/>
                </a:moveTo>
                <a:cubicBezTo>
                  <a:pt x="2190" y="1465"/>
                  <a:pt x="2182" y="1468"/>
                  <a:pt x="2175" y="1470"/>
                </a:cubicBezTo>
                <a:cubicBezTo>
                  <a:pt x="2182" y="1468"/>
                  <a:pt x="2190" y="1465"/>
                  <a:pt x="2198" y="1462"/>
                </a:cubicBezTo>
                <a:close/>
                <a:moveTo>
                  <a:pt x="2424" y="1315"/>
                </a:moveTo>
                <a:cubicBezTo>
                  <a:pt x="2425" y="1314"/>
                  <a:pt x="2426" y="1313"/>
                  <a:pt x="2427" y="1312"/>
                </a:cubicBezTo>
                <a:cubicBezTo>
                  <a:pt x="2425" y="1315"/>
                  <a:pt x="2423" y="1317"/>
                  <a:pt x="2421" y="1319"/>
                </a:cubicBezTo>
                <a:cubicBezTo>
                  <a:pt x="2422" y="1318"/>
                  <a:pt x="2423" y="1317"/>
                  <a:pt x="2424" y="1315"/>
                </a:cubicBezTo>
                <a:close/>
                <a:moveTo>
                  <a:pt x="3161" y="1198"/>
                </a:moveTo>
                <a:cubicBezTo>
                  <a:pt x="3161" y="1407"/>
                  <a:pt x="2991" y="1576"/>
                  <a:pt x="2782" y="1575"/>
                </a:cubicBezTo>
                <a:cubicBezTo>
                  <a:pt x="2615" y="1575"/>
                  <a:pt x="2474" y="1466"/>
                  <a:pt x="2424" y="1315"/>
                </a:cubicBezTo>
                <a:cubicBezTo>
                  <a:pt x="2440" y="1300"/>
                  <a:pt x="2456" y="1284"/>
                  <a:pt x="2470" y="1267"/>
                </a:cubicBezTo>
                <a:cubicBezTo>
                  <a:pt x="2470" y="1268"/>
                  <a:pt x="2469" y="1269"/>
                  <a:pt x="2469" y="1270"/>
                </a:cubicBezTo>
                <a:cubicBezTo>
                  <a:pt x="2479" y="1314"/>
                  <a:pt x="2499" y="1356"/>
                  <a:pt x="2526" y="1393"/>
                </a:cubicBezTo>
                <a:cubicBezTo>
                  <a:pt x="2691" y="1251"/>
                  <a:pt x="2691" y="1251"/>
                  <a:pt x="2691" y="1251"/>
                </a:cubicBezTo>
                <a:cubicBezTo>
                  <a:pt x="2679" y="1230"/>
                  <a:pt x="2674" y="1206"/>
                  <a:pt x="2678" y="1182"/>
                </a:cubicBezTo>
                <a:cubicBezTo>
                  <a:pt x="2560" y="1141"/>
                  <a:pt x="2560" y="1141"/>
                  <a:pt x="2560" y="1141"/>
                </a:cubicBezTo>
                <a:cubicBezTo>
                  <a:pt x="2567" y="1128"/>
                  <a:pt x="2574" y="1115"/>
                  <a:pt x="2580" y="1102"/>
                </a:cubicBezTo>
                <a:cubicBezTo>
                  <a:pt x="2580" y="1103"/>
                  <a:pt x="2579" y="1104"/>
                  <a:pt x="2579" y="1105"/>
                </a:cubicBezTo>
                <a:cubicBezTo>
                  <a:pt x="2691" y="1144"/>
                  <a:pt x="2691" y="1144"/>
                  <a:pt x="2691" y="1144"/>
                </a:cubicBezTo>
                <a:cubicBezTo>
                  <a:pt x="2703" y="1123"/>
                  <a:pt x="2722" y="1107"/>
                  <a:pt x="2744" y="1098"/>
                </a:cubicBezTo>
                <a:cubicBezTo>
                  <a:pt x="2703" y="884"/>
                  <a:pt x="2703" y="884"/>
                  <a:pt x="2703" y="884"/>
                </a:cubicBezTo>
                <a:cubicBezTo>
                  <a:pt x="2682" y="890"/>
                  <a:pt x="2662" y="897"/>
                  <a:pt x="2642" y="907"/>
                </a:cubicBezTo>
                <a:cubicBezTo>
                  <a:pt x="2646" y="886"/>
                  <a:pt x="2649" y="865"/>
                  <a:pt x="2650" y="844"/>
                </a:cubicBezTo>
                <a:cubicBezTo>
                  <a:pt x="2692" y="828"/>
                  <a:pt x="2737" y="819"/>
                  <a:pt x="2784" y="819"/>
                </a:cubicBezTo>
                <a:cubicBezTo>
                  <a:pt x="2993" y="820"/>
                  <a:pt x="3162" y="989"/>
                  <a:pt x="3161" y="1198"/>
                </a:cubicBezTo>
                <a:close/>
                <a:moveTo>
                  <a:pt x="2784" y="1091"/>
                </a:moveTo>
                <a:cubicBezTo>
                  <a:pt x="2795" y="1091"/>
                  <a:pt x="2807" y="1092"/>
                  <a:pt x="2818" y="1096"/>
                </a:cubicBezTo>
                <a:cubicBezTo>
                  <a:pt x="2830" y="1100"/>
                  <a:pt x="2840" y="1106"/>
                  <a:pt x="2850" y="1114"/>
                </a:cubicBezTo>
                <a:cubicBezTo>
                  <a:pt x="3014" y="971"/>
                  <a:pt x="3014" y="971"/>
                  <a:pt x="3014" y="971"/>
                </a:cubicBezTo>
                <a:cubicBezTo>
                  <a:pt x="2980" y="937"/>
                  <a:pt x="2938" y="909"/>
                  <a:pt x="2889" y="892"/>
                </a:cubicBezTo>
                <a:cubicBezTo>
                  <a:pt x="2841" y="875"/>
                  <a:pt x="2791" y="871"/>
                  <a:pt x="2743" y="877"/>
                </a:cubicBezTo>
                <a:lnTo>
                  <a:pt x="2784" y="1091"/>
                </a:lnTo>
                <a:close/>
                <a:moveTo>
                  <a:pt x="2824" y="1518"/>
                </a:moveTo>
                <a:cubicBezTo>
                  <a:pt x="2783" y="1304"/>
                  <a:pt x="2783" y="1304"/>
                  <a:pt x="2783" y="1304"/>
                </a:cubicBezTo>
                <a:cubicBezTo>
                  <a:pt x="2772" y="1304"/>
                  <a:pt x="2760" y="1302"/>
                  <a:pt x="2748" y="1298"/>
                </a:cubicBezTo>
                <a:cubicBezTo>
                  <a:pt x="2737" y="1294"/>
                  <a:pt x="2726" y="1288"/>
                  <a:pt x="2717" y="1281"/>
                </a:cubicBezTo>
                <a:cubicBezTo>
                  <a:pt x="2553" y="1423"/>
                  <a:pt x="2553" y="1423"/>
                  <a:pt x="2553" y="1423"/>
                </a:cubicBezTo>
                <a:cubicBezTo>
                  <a:pt x="2586" y="1458"/>
                  <a:pt x="2629" y="1486"/>
                  <a:pt x="2677" y="1503"/>
                </a:cubicBezTo>
                <a:cubicBezTo>
                  <a:pt x="2726" y="1519"/>
                  <a:pt x="2776" y="1524"/>
                  <a:pt x="2824" y="1518"/>
                </a:cubicBezTo>
                <a:close/>
                <a:moveTo>
                  <a:pt x="3081" y="1322"/>
                </a:moveTo>
                <a:cubicBezTo>
                  <a:pt x="2876" y="1251"/>
                  <a:pt x="2876" y="1251"/>
                  <a:pt x="2876" y="1251"/>
                </a:cubicBezTo>
                <a:cubicBezTo>
                  <a:pt x="2864" y="1272"/>
                  <a:pt x="2845" y="1288"/>
                  <a:pt x="2823" y="1296"/>
                </a:cubicBezTo>
                <a:cubicBezTo>
                  <a:pt x="2864" y="1510"/>
                  <a:pt x="2864" y="1510"/>
                  <a:pt x="2864" y="1510"/>
                </a:cubicBezTo>
                <a:cubicBezTo>
                  <a:pt x="2959" y="1486"/>
                  <a:pt x="3041" y="1418"/>
                  <a:pt x="3081" y="1322"/>
                </a:cubicBezTo>
                <a:close/>
                <a:moveTo>
                  <a:pt x="3095" y="1284"/>
                </a:moveTo>
                <a:cubicBezTo>
                  <a:pt x="3123" y="1184"/>
                  <a:pt x="3100" y="1080"/>
                  <a:pt x="3041" y="1002"/>
                </a:cubicBezTo>
                <a:cubicBezTo>
                  <a:pt x="2876" y="1144"/>
                  <a:pt x="2876" y="1144"/>
                  <a:pt x="2876" y="1144"/>
                </a:cubicBezTo>
                <a:cubicBezTo>
                  <a:pt x="2888" y="1164"/>
                  <a:pt x="2892" y="1188"/>
                  <a:pt x="2889" y="1213"/>
                </a:cubicBezTo>
                <a:lnTo>
                  <a:pt x="3095" y="1284"/>
                </a:lnTo>
                <a:close/>
                <a:moveTo>
                  <a:pt x="779" y="1123"/>
                </a:moveTo>
                <a:cubicBezTo>
                  <a:pt x="753" y="1146"/>
                  <a:pt x="729" y="1171"/>
                  <a:pt x="708" y="1198"/>
                </a:cubicBezTo>
                <a:cubicBezTo>
                  <a:pt x="597" y="1245"/>
                  <a:pt x="597" y="1245"/>
                  <a:pt x="597" y="1245"/>
                </a:cubicBezTo>
                <a:cubicBezTo>
                  <a:pt x="610" y="1288"/>
                  <a:pt x="605" y="1337"/>
                  <a:pt x="580" y="1378"/>
                </a:cubicBezTo>
                <a:cubicBezTo>
                  <a:pt x="609" y="1400"/>
                  <a:pt x="609" y="1400"/>
                  <a:pt x="609" y="1400"/>
                </a:cubicBezTo>
                <a:cubicBezTo>
                  <a:pt x="610" y="1399"/>
                  <a:pt x="610" y="1398"/>
                  <a:pt x="611" y="1396"/>
                </a:cubicBezTo>
                <a:cubicBezTo>
                  <a:pt x="606" y="1412"/>
                  <a:pt x="603" y="1429"/>
                  <a:pt x="600" y="1445"/>
                </a:cubicBezTo>
                <a:cubicBezTo>
                  <a:pt x="600" y="1444"/>
                  <a:pt x="601" y="1443"/>
                  <a:pt x="601" y="1442"/>
                </a:cubicBezTo>
                <a:cubicBezTo>
                  <a:pt x="557" y="1409"/>
                  <a:pt x="557" y="1409"/>
                  <a:pt x="557" y="1409"/>
                </a:cubicBezTo>
                <a:cubicBezTo>
                  <a:pt x="523" y="1444"/>
                  <a:pt x="478" y="1461"/>
                  <a:pt x="433" y="1461"/>
                </a:cubicBezTo>
                <a:cubicBezTo>
                  <a:pt x="413" y="1620"/>
                  <a:pt x="413" y="1620"/>
                  <a:pt x="413" y="1620"/>
                </a:cubicBezTo>
                <a:cubicBezTo>
                  <a:pt x="476" y="1625"/>
                  <a:pt x="539" y="1611"/>
                  <a:pt x="595" y="1579"/>
                </a:cubicBezTo>
                <a:cubicBezTo>
                  <a:pt x="595" y="1574"/>
                  <a:pt x="594" y="1569"/>
                  <a:pt x="594" y="1563"/>
                </a:cubicBezTo>
                <a:cubicBezTo>
                  <a:pt x="594" y="1565"/>
                  <a:pt x="594" y="1566"/>
                  <a:pt x="594" y="1567"/>
                </a:cubicBezTo>
                <a:cubicBezTo>
                  <a:pt x="596" y="1590"/>
                  <a:pt x="599" y="1613"/>
                  <a:pt x="603" y="1636"/>
                </a:cubicBezTo>
                <a:cubicBezTo>
                  <a:pt x="511" y="1682"/>
                  <a:pt x="401" y="1690"/>
                  <a:pt x="297" y="1650"/>
                </a:cubicBezTo>
                <a:cubicBezTo>
                  <a:pt x="99" y="1574"/>
                  <a:pt x="0" y="1352"/>
                  <a:pt x="76" y="1154"/>
                </a:cubicBezTo>
                <a:cubicBezTo>
                  <a:pt x="152" y="956"/>
                  <a:pt x="374" y="858"/>
                  <a:pt x="572" y="934"/>
                </a:cubicBezTo>
                <a:cubicBezTo>
                  <a:pt x="666" y="970"/>
                  <a:pt x="738" y="1039"/>
                  <a:pt x="779" y="1123"/>
                </a:cubicBezTo>
                <a:close/>
                <a:moveTo>
                  <a:pt x="124" y="1401"/>
                </a:moveTo>
                <a:cubicBezTo>
                  <a:pt x="272" y="1339"/>
                  <a:pt x="272" y="1339"/>
                  <a:pt x="272" y="1339"/>
                </a:cubicBezTo>
                <a:cubicBezTo>
                  <a:pt x="260" y="1295"/>
                  <a:pt x="265" y="1247"/>
                  <a:pt x="289" y="1206"/>
                </a:cubicBezTo>
                <a:cubicBezTo>
                  <a:pt x="161" y="1109"/>
                  <a:pt x="161" y="1109"/>
                  <a:pt x="161" y="1109"/>
                </a:cubicBezTo>
                <a:cubicBezTo>
                  <a:pt x="101" y="1197"/>
                  <a:pt x="91" y="1306"/>
                  <a:pt x="124" y="1401"/>
                </a:cubicBezTo>
                <a:close/>
                <a:moveTo>
                  <a:pt x="394" y="1456"/>
                </a:moveTo>
                <a:cubicBezTo>
                  <a:pt x="372" y="1451"/>
                  <a:pt x="351" y="1441"/>
                  <a:pt x="332" y="1427"/>
                </a:cubicBezTo>
                <a:cubicBezTo>
                  <a:pt x="313" y="1412"/>
                  <a:pt x="298" y="1394"/>
                  <a:pt x="287" y="1375"/>
                </a:cubicBezTo>
                <a:cubicBezTo>
                  <a:pt x="139" y="1437"/>
                  <a:pt x="139" y="1437"/>
                  <a:pt x="139" y="1437"/>
                </a:cubicBezTo>
                <a:cubicBezTo>
                  <a:pt x="161" y="1482"/>
                  <a:pt x="193" y="1522"/>
                  <a:pt x="235" y="1554"/>
                </a:cubicBezTo>
                <a:cubicBezTo>
                  <a:pt x="278" y="1586"/>
                  <a:pt x="325" y="1607"/>
                  <a:pt x="374" y="1616"/>
                </a:cubicBezTo>
                <a:lnTo>
                  <a:pt x="394" y="1456"/>
                </a:lnTo>
                <a:close/>
                <a:moveTo>
                  <a:pt x="457" y="963"/>
                </a:moveTo>
                <a:cubicBezTo>
                  <a:pt x="356" y="957"/>
                  <a:pt x="254" y="996"/>
                  <a:pt x="184" y="1078"/>
                </a:cubicBezTo>
                <a:cubicBezTo>
                  <a:pt x="312" y="1175"/>
                  <a:pt x="312" y="1175"/>
                  <a:pt x="312" y="1175"/>
                </a:cubicBezTo>
                <a:cubicBezTo>
                  <a:pt x="346" y="1140"/>
                  <a:pt x="391" y="1122"/>
                  <a:pt x="436" y="1123"/>
                </a:cubicBezTo>
                <a:lnTo>
                  <a:pt x="457" y="963"/>
                </a:lnTo>
                <a:close/>
                <a:moveTo>
                  <a:pt x="730" y="1147"/>
                </a:moveTo>
                <a:cubicBezTo>
                  <a:pt x="708" y="1102"/>
                  <a:pt x="676" y="1062"/>
                  <a:pt x="634" y="1030"/>
                </a:cubicBezTo>
                <a:cubicBezTo>
                  <a:pt x="591" y="997"/>
                  <a:pt x="544" y="977"/>
                  <a:pt x="495" y="968"/>
                </a:cubicBezTo>
                <a:cubicBezTo>
                  <a:pt x="475" y="1128"/>
                  <a:pt x="475" y="1128"/>
                  <a:pt x="475" y="1128"/>
                </a:cubicBezTo>
                <a:cubicBezTo>
                  <a:pt x="497" y="1133"/>
                  <a:pt x="518" y="1143"/>
                  <a:pt x="537" y="1157"/>
                </a:cubicBezTo>
                <a:cubicBezTo>
                  <a:pt x="556" y="1172"/>
                  <a:pt x="571" y="1189"/>
                  <a:pt x="582" y="1209"/>
                </a:cubicBezTo>
                <a:lnTo>
                  <a:pt x="730" y="1147"/>
                </a:lnTo>
                <a:close/>
                <a:moveTo>
                  <a:pt x="594" y="1552"/>
                </a:moveTo>
                <a:cubicBezTo>
                  <a:pt x="594" y="1552"/>
                  <a:pt x="594" y="1553"/>
                  <a:pt x="594" y="1553"/>
                </a:cubicBezTo>
                <a:cubicBezTo>
                  <a:pt x="594" y="1554"/>
                  <a:pt x="594" y="1554"/>
                  <a:pt x="594" y="1555"/>
                </a:cubicBezTo>
                <a:cubicBezTo>
                  <a:pt x="594" y="1554"/>
                  <a:pt x="594" y="1553"/>
                  <a:pt x="594" y="1552"/>
                </a:cubicBezTo>
                <a:close/>
                <a:moveTo>
                  <a:pt x="2163" y="1475"/>
                </a:moveTo>
                <a:cubicBezTo>
                  <a:pt x="2143" y="1441"/>
                  <a:pt x="2118" y="1412"/>
                  <a:pt x="2090" y="1387"/>
                </a:cubicBezTo>
                <a:cubicBezTo>
                  <a:pt x="2095" y="1392"/>
                  <a:pt x="2101" y="1397"/>
                  <a:pt x="2106" y="1402"/>
                </a:cubicBezTo>
                <a:cubicBezTo>
                  <a:pt x="2119" y="1398"/>
                  <a:pt x="2132" y="1394"/>
                  <a:pt x="2145" y="1389"/>
                </a:cubicBezTo>
                <a:cubicBezTo>
                  <a:pt x="2241" y="1354"/>
                  <a:pt x="2323" y="1298"/>
                  <a:pt x="2389" y="1228"/>
                </a:cubicBezTo>
                <a:cubicBezTo>
                  <a:pt x="2148" y="1028"/>
                  <a:pt x="2148" y="1028"/>
                  <a:pt x="2148" y="1028"/>
                </a:cubicBezTo>
                <a:cubicBezTo>
                  <a:pt x="2116" y="1057"/>
                  <a:pt x="2079" y="1080"/>
                  <a:pt x="2037" y="1096"/>
                </a:cubicBezTo>
                <a:cubicBezTo>
                  <a:pt x="1995" y="1111"/>
                  <a:pt x="1951" y="1118"/>
                  <a:pt x="1909" y="1116"/>
                </a:cubicBezTo>
                <a:cubicBezTo>
                  <a:pt x="1877" y="1300"/>
                  <a:pt x="1877" y="1300"/>
                  <a:pt x="1877" y="1300"/>
                </a:cubicBezTo>
                <a:cubicBezTo>
                  <a:pt x="1848" y="1298"/>
                  <a:pt x="1819" y="1300"/>
                  <a:pt x="1790" y="1305"/>
                </a:cubicBezTo>
                <a:cubicBezTo>
                  <a:pt x="1825" y="1102"/>
                  <a:pt x="1825" y="1102"/>
                  <a:pt x="1825" y="1102"/>
                </a:cubicBezTo>
                <a:cubicBezTo>
                  <a:pt x="1742" y="1076"/>
                  <a:pt x="1671" y="1019"/>
                  <a:pt x="1629" y="939"/>
                </a:cubicBezTo>
                <a:cubicBezTo>
                  <a:pt x="1360" y="1038"/>
                  <a:pt x="1360" y="1038"/>
                  <a:pt x="1360" y="1038"/>
                </a:cubicBezTo>
                <a:cubicBezTo>
                  <a:pt x="1360" y="1038"/>
                  <a:pt x="1360" y="1038"/>
                  <a:pt x="1360" y="1038"/>
                </a:cubicBezTo>
                <a:cubicBezTo>
                  <a:pt x="1316" y="1019"/>
                  <a:pt x="1270" y="1005"/>
                  <a:pt x="1223" y="997"/>
                </a:cubicBezTo>
                <a:cubicBezTo>
                  <a:pt x="1214" y="966"/>
                  <a:pt x="1207" y="933"/>
                  <a:pt x="1201" y="900"/>
                </a:cubicBezTo>
                <a:cubicBezTo>
                  <a:pt x="1138" y="502"/>
                  <a:pt x="1409" y="128"/>
                  <a:pt x="1807" y="64"/>
                </a:cubicBezTo>
                <a:cubicBezTo>
                  <a:pt x="2205" y="0"/>
                  <a:pt x="2580" y="272"/>
                  <a:pt x="2643" y="670"/>
                </a:cubicBezTo>
                <a:cubicBezTo>
                  <a:pt x="2700" y="1025"/>
                  <a:pt x="2491" y="1361"/>
                  <a:pt x="2163" y="1475"/>
                </a:cubicBezTo>
                <a:close/>
                <a:moveTo>
                  <a:pt x="1643" y="608"/>
                </a:moveTo>
                <a:cubicBezTo>
                  <a:pt x="1401" y="407"/>
                  <a:pt x="1401" y="407"/>
                  <a:pt x="1401" y="407"/>
                </a:cubicBezTo>
                <a:cubicBezTo>
                  <a:pt x="1288" y="564"/>
                  <a:pt x="1247" y="770"/>
                  <a:pt x="1305" y="967"/>
                </a:cubicBezTo>
                <a:cubicBezTo>
                  <a:pt x="1600" y="859"/>
                  <a:pt x="1600" y="859"/>
                  <a:pt x="1600" y="859"/>
                </a:cubicBezTo>
                <a:cubicBezTo>
                  <a:pt x="1579" y="771"/>
                  <a:pt x="1597" y="681"/>
                  <a:pt x="1643" y="608"/>
                </a:cubicBezTo>
                <a:close/>
                <a:moveTo>
                  <a:pt x="1989" y="145"/>
                </a:moveTo>
                <a:cubicBezTo>
                  <a:pt x="1894" y="135"/>
                  <a:pt x="1795" y="146"/>
                  <a:pt x="1700" y="181"/>
                </a:cubicBezTo>
                <a:cubicBezTo>
                  <a:pt x="1604" y="216"/>
                  <a:pt x="1522" y="272"/>
                  <a:pt x="1456" y="342"/>
                </a:cubicBezTo>
                <a:cubicBezTo>
                  <a:pt x="1697" y="542"/>
                  <a:pt x="1697" y="542"/>
                  <a:pt x="1697" y="542"/>
                </a:cubicBezTo>
                <a:cubicBezTo>
                  <a:pt x="1728" y="513"/>
                  <a:pt x="1765" y="490"/>
                  <a:pt x="1808" y="474"/>
                </a:cubicBezTo>
                <a:cubicBezTo>
                  <a:pt x="1850" y="459"/>
                  <a:pt x="1894" y="452"/>
                  <a:pt x="1936" y="454"/>
                </a:cubicBezTo>
                <a:lnTo>
                  <a:pt x="1989" y="145"/>
                </a:lnTo>
                <a:close/>
                <a:moveTo>
                  <a:pt x="2216" y="631"/>
                </a:moveTo>
                <a:cubicBezTo>
                  <a:pt x="2510" y="523"/>
                  <a:pt x="2510" y="523"/>
                  <a:pt x="2510" y="523"/>
                </a:cubicBezTo>
                <a:cubicBezTo>
                  <a:pt x="2427" y="335"/>
                  <a:pt x="2262" y="205"/>
                  <a:pt x="2073" y="159"/>
                </a:cubicBezTo>
                <a:cubicBezTo>
                  <a:pt x="2020" y="469"/>
                  <a:pt x="2020" y="469"/>
                  <a:pt x="2020" y="469"/>
                </a:cubicBezTo>
                <a:cubicBezTo>
                  <a:pt x="2102" y="494"/>
                  <a:pt x="2174" y="551"/>
                  <a:pt x="2216" y="631"/>
                </a:cubicBezTo>
                <a:close/>
                <a:moveTo>
                  <a:pt x="2539" y="603"/>
                </a:moveTo>
                <a:cubicBezTo>
                  <a:pt x="2245" y="712"/>
                  <a:pt x="2245" y="712"/>
                  <a:pt x="2245" y="712"/>
                </a:cubicBezTo>
                <a:cubicBezTo>
                  <a:pt x="2265" y="800"/>
                  <a:pt x="2248" y="890"/>
                  <a:pt x="2202" y="962"/>
                </a:cubicBezTo>
                <a:cubicBezTo>
                  <a:pt x="2443" y="1163"/>
                  <a:pt x="2443" y="1163"/>
                  <a:pt x="2443" y="1163"/>
                </a:cubicBezTo>
                <a:cubicBezTo>
                  <a:pt x="2557" y="1006"/>
                  <a:pt x="2598" y="800"/>
                  <a:pt x="2539" y="603"/>
                </a:cubicBezTo>
                <a:close/>
                <a:moveTo>
                  <a:pt x="2066" y="1368"/>
                </a:moveTo>
                <a:cubicBezTo>
                  <a:pt x="2072" y="1372"/>
                  <a:pt x="2078" y="1377"/>
                  <a:pt x="2084" y="1382"/>
                </a:cubicBezTo>
                <a:cubicBezTo>
                  <a:pt x="2078" y="1377"/>
                  <a:pt x="2072" y="1372"/>
                  <a:pt x="2066" y="1368"/>
                </a:cubicBezTo>
                <a:close/>
                <a:moveTo>
                  <a:pt x="1390" y="1053"/>
                </a:moveTo>
                <a:cubicBezTo>
                  <a:pt x="1383" y="1050"/>
                  <a:pt x="1377" y="1046"/>
                  <a:pt x="1370" y="1043"/>
                </a:cubicBezTo>
                <a:cubicBezTo>
                  <a:pt x="1377" y="1046"/>
                  <a:pt x="1383" y="1050"/>
                  <a:pt x="1390" y="1053"/>
                </a:cubicBezTo>
                <a:close/>
                <a:moveTo>
                  <a:pt x="1437" y="1081"/>
                </a:moveTo>
                <a:cubicBezTo>
                  <a:pt x="1432" y="1078"/>
                  <a:pt x="1426" y="1074"/>
                  <a:pt x="1420" y="1070"/>
                </a:cubicBezTo>
                <a:cubicBezTo>
                  <a:pt x="1426" y="1074"/>
                  <a:pt x="1432" y="1078"/>
                  <a:pt x="1437" y="1081"/>
                </a:cubicBezTo>
                <a:close/>
                <a:moveTo>
                  <a:pt x="1764" y="1311"/>
                </a:moveTo>
                <a:cubicBezTo>
                  <a:pt x="1773" y="1309"/>
                  <a:pt x="1781" y="1307"/>
                  <a:pt x="1790" y="1305"/>
                </a:cubicBezTo>
                <a:cubicBezTo>
                  <a:pt x="1790" y="1305"/>
                  <a:pt x="1790" y="1305"/>
                  <a:pt x="1790" y="1305"/>
                </a:cubicBezTo>
                <a:cubicBezTo>
                  <a:pt x="1781" y="1307"/>
                  <a:pt x="1773" y="1309"/>
                  <a:pt x="1764" y="1311"/>
                </a:cubicBezTo>
                <a:close/>
                <a:moveTo>
                  <a:pt x="1877" y="1300"/>
                </a:moveTo>
                <a:cubicBezTo>
                  <a:pt x="1893" y="1301"/>
                  <a:pt x="1909" y="1303"/>
                  <a:pt x="1925" y="1306"/>
                </a:cubicBezTo>
                <a:cubicBezTo>
                  <a:pt x="1909" y="1303"/>
                  <a:pt x="1893" y="1301"/>
                  <a:pt x="1877" y="1300"/>
                </a:cubicBezTo>
                <a:close/>
                <a:moveTo>
                  <a:pt x="1940" y="1309"/>
                </a:moveTo>
                <a:cubicBezTo>
                  <a:pt x="1935" y="1308"/>
                  <a:pt x="1930" y="1307"/>
                  <a:pt x="1925" y="1306"/>
                </a:cubicBezTo>
                <a:cubicBezTo>
                  <a:pt x="1930" y="1307"/>
                  <a:pt x="1935" y="1308"/>
                  <a:pt x="1940" y="1309"/>
                </a:cubicBezTo>
                <a:close/>
                <a:moveTo>
                  <a:pt x="1964" y="1316"/>
                </a:moveTo>
                <a:cubicBezTo>
                  <a:pt x="1959" y="1315"/>
                  <a:pt x="1954" y="1313"/>
                  <a:pt x="1949" y="1312"/>
                </a:cubicBezTo>
                <a:cubicBezTo>
                  <a:pt x="1954" y="1313"/>
                  <a:pt x="1959" y="1315"/>
                  <a:pt x="1964" y="1316"/>
                </a:cubicBezTo>
                <a:close/>
                <a:moveTo>
                  <a:pt x="1963" y="1997"/>
                </a:moveTo>
                <a:cubicBezTo>
                  <a:pt x="1811" y="2045"/>
                  <a:pt x="1651" y="1986"/>
                  <a:pt x="1564" y="1863"/>
                </a:cubicBezTo>
                <a:cubicBezTo>
                  <a:pt x="1578" y="1846"/>
                  <a:pt x="1590" y="1827"/>
                  <a:pt x="1602" y="1808"/>
                </a:cubicBezTo>
                <a:cubicBezTo>
                  <a:pt x="1622" y="1842"/>
                  <a:pt x="1648" y="1871"/>
                  <a:pt x="1680" y="1895"/>
                </a:cubicBezTo>
                <a:cubicBezTo>
                  <a:pt x="1733" y="1818"/>
                  <a:pt x="1733" y="1818"/>
                  <a:pt x="1733" y="1818"/>
                </a:cubicBezTo>
                <a:cubicBezTo>
                  <a:pt x="1691" y="1786"/>
                  <a:pt x="1663" y="1738"/>
                  <a:pt x="1655" y="1685"/>
                </a:cubicBezTo>
                <a:cubicBezTo>
                  <a:pt x="1667" y="1645"/>
                  <a:pt x="1674" y="1604"/>
                  <a:pt x="1677" y="1562"/>
                </a:cubicBezTo>
                <a:cubicBezTo>
                  <a:pt x="1695" y="1527"/>
                  <a:pt x="1724" y="1498"/>
                  <a:pt x="1759" y="1479"/>
                </a:cubicBezTo>
                <a:cubicBezTo>
                  <a:pt x="1719" y="1394"/>
                  <a:pt x="1719" y="1394"/>
                  <a:pt x="1719" y="1394"/>
                </a:cubicBezTo>
                <a:cubicBezTo>
                  <a:pt x="1701" y="1404"/>
                  <a:pt x="1683" y="1415"/>
                  <a:pt x="1668" y="1428"/>
                </a:cubicBezTo>
                <a:cubicBezTo>
                  <a:pt x="1663" y="1407"/>
                  <a:pt x="1658" y="1385"/>
                  <a:pt x="1651" y="1364"/>
                </a:cubicBezTo>
                <a:cubicBezTo>
                  <a:pt x="1680" y="1343"/>
                  <a:pt x="1713" y="1327"/>
                  <a:pt x="1749" y="1316"/>
                </a:cubicBezTo>
                <a:cubicBezTo>
                  <a:pt x="1937" y="1257"/>
                  <a:pt x="2137" y="1361"/>
                  <a:pt x="2196" y="1550"/>
                </a:cubicBezTo>
                <a:cubicBezTo>
                  <a:pt x="2256" y="1738"/>
                  <a:pt x="2151" y="1938"/>
                  <a:pt x="1963" y="1997"/>
                </a:cubicBezTo>
                <a:close/>
                <a:moveTo>
                  <a:pt x="1778" y="1470"/>
                </a:moveTo>
                <a:cubicBezTo>
                  <a:pt x="1806" y="1458"/>
                  <a:pt x="1838" y="1452"/>
                  <a:pt x="1871" y="1455"/>
                </a:cubicBezTo>
                <a:cubicBezTo>
                  <a:pt x="1904" y="1457"/>
                  <a:pt x="1935" y="1468"/>
                  <a:pt x="1962" y="1484"/>
                </a:cubicBezTo>
                <a:cubicBezTo>
                  <a:pt x="2015" y="1407"/>
                  <a:pt x="2015" y="1407"/>
                  <a:pt x="2015" y="1407"/>
                </a:cubicBezTo>
                <a:cubicBezTo>
                  <a:pt x="1975" y="1382"/>
                  <a:pt x="1929" y="1365"/>
                  <a:pt x="1878" y="1362"/>
                </a:cubicBezTo>
                <a:cubicBezTo>
                  <a:pt x="1828" y="1358"/>
                  <a:pt x="1780" y="1367"/>
                  <a:pt x="1737" y="1385"/>
                </a:cubicBezTo>
                <a:lnTo>
                  <a:pt x="1778" y="1470"/>
                </a:lnTo>
                <a:close/>
                <a:moveTo>
                  <a:pt x="1974" y="1928"/>
                </a:moveTo>
                <a:cubicBezTo>
                  <a:pt x="1934" y="1843"/>
                  <a:pt x="1934" y="1843"/>
                  <a:pt x="1934" y="1843"/>
                </a:cubicBezTo>
                <a:cubicBezTo>
                  <a:pt x="1905" y="1855"/>
                  <a:pt x="1873" y="1861"/>
                  <a:pt x="1840" y="1858"/>
                </a:cubicBezTo>
                <a:cubicBezTo>
                  <a:pt x="1807" y="1856"/>
                  <a:pt x="1776" y="1845"/>
                  <a:pt x="1750" y="1829"/>
                </a:cubicBezTo>
                <a:cubicBezTo>
                  <a:pt x="1697" y="1906"/>
                  <a:pt x="1697" y="1906"/>
                  <a:pt x="1697" y="1906"/>
                </a:cubicBezTo>
                <a:cubicBezTo>
                  <a:pt x="1736" y="1932"/>
                  <a:pt x="1783" y="1948"/>
                  <a:pt x="1833" y="1952"/>
                </a:cubicBezTo>
                <a:cubicBezTo>
                  <a:pt x="1883" y="1955"/>
                  <a:pt x="1931" y="1947"/>
                  <a:pt x="1974" y="1928"/>
                </a:cubicBezTo>
                <a:close/>
                <a:moveTo>
                  <a:pt x="2150" y="1690"/>
                </a:moveTo>
                <a:cubicBezTo>
                  <a:pt x="2056" y="1682"/>
                  <a:pt x="2056" y="1682"/>
                  <a:pt x="2056" y="1682"/>
                </a:cubicBezTo>
                <a:cubicBezTo>
                  <a:pt x="2048" y="1749"/>
                  <a:pt x="2007" y="1804"/>
                  <a:pt x="1952" y="1834"/>
                </a:cubicBezTo>
                <a:cubicBezTo>
                  <a:pt x="1992" y="1919"/>
                  <a:pt x="1992" y="1919"/>
                  <a:pt x="1992" y="1919"/>
                </a:cubicBezTo>
                <a:cubicBezTo>
                  <a:pt x="2077" y="1875"/>
                  <a:pt x="2138" y="1791"/>
                  <a:pt x="2150" y="1690"/>
                </a:cubicBezTo>
                <a:close/>
                <a:moveTo>
                  <a:pt x="2031" y="1418"/>
                </a:moveTo>
                <a:cubicBezTo>
                  <a:pt x="1978" y="1496"/>
                  <a:pt x="1978" y="1496"/>
                  <a:pt x="1978" y="1496"/>
                </a:cubicBezTo>
                <a:cubicBezTo>
                  <a:pt x="2028" y="1534"/>
                  <a:pt x="2060" y="1595"/>
                  <a:pt x="2058" y="1662"/>
                </a:cubicBezTo>
                <a:cubicBezTo>
                  <a:pt x="2151" y="1669"/>
                  <a:pt x="2151" y="1669"/>
                  <a:pt x="2151" y="1669"/>
                </a:cubicBezTo>
                <a:cubicBezTo>
                  <a:pt x="2155" y="1568"/>
                  <a:pt x="2108" y="1475"/>
                  <a:pt x="2031" y="1418"/>
                </a:cubicBezTo>
                <a:close/>
                <a:moveTo>
                  <a:pt x="1377" y="2017"/>
                </a:moveTo>
                <a:cubicBezTo>
                  <a:pt x="1109" y="2150"/>
                  <a:pt x="784" y="2042"/>
                  <a:pt x="650" y="1774"/>
                </a:cubicBezTo>
                <a:cubicBezTo>
                  <a:pt x="517" y="1506"/>
                  <a:pt x="626" y="1180"/>
                  <a:pt x="893" y="1047"/>
                </a:cubicBezTo>
                <a:cubicBezTo>
                  <a:pt x="1161" y="913"/>
                  <a:pt x="1487" y="1022"/>
                  <a:pt x="1620" y="1290"/>
                </a:cubicBezTo>
                <a:cubicBezTo>
                  <a:pt x="1754" y="1558"/>
                  <a:pt x="1645" y="1883"/>
                  <a:pt x="1377" y="2017"/>
                </a:cubicBezTo>
                <a:close/>
                <a:moveTo>
                  <a:pt x="1097" y="1065"/>
                </a:moveTo>
                <a:cubicBezTo>
                  <a:pt x="1145" y="1399"/>
                  <a:pt x="1145" y="1399"/>
                  <a:pt x="1145" y="1399"/>
                </a:cubicBezTo>
                <a:cubicBezTo>
                  <a:pt x="1160" y="1399"/>
                  <a:pt x="1176" y="1402"/>
                  <a:pt x="1191" y="1408"/>
                </a:cubicBezTo>
                <a:cubicBezTo>
                  <a:pt x="1205" y="1414"/>
                  <a:pt x="1218" y="1422"/>
                  <a:pt x="1229" y="1432"/>
                </a:cubicBezTo>
                <a:cubicBezTo>
                  <a:pt x="1491" y="1227"/>
                  <a:pt x="1491" y="1227"/>
                  <a:pt x="1491" y="1227"/>
                </a:cubicBezTo>
                <a:cubicBezTo>
                  <a:pt x="1443" y="1172"/>
                  <a:pt x="1382" y="1126"/>
                  <a:pt x="1310" y="1097"/>
                </a:cubicBezTo>
                <a:cubicBezTo>
                  <a:pt x="1240" y="1069"/>
                  <a:pt x="1168" y="1059"/>
                  <a:pt x="1097" y="1065"/>
                </a:cubicBezTo>
                <a:close/>
                <a:moveTo>
                  <a:pt x="711" y="1335"/>
                </a:moveTo>
                <a:cubicBezTo>
                  <a:pt x="1026" y="1462"/>
                  <a:pt x="1026" y="1462"/>
                  <a:pt x="1026" y="1462"/>
                </a:cubicBezTo>
                <a:cubicBezTo>
                  <a:pt x="1043" y="1435"/>
                  <a:pt x="1068" y="1415"/>
                  <a:pt x="1097" y="1406"/>
                </a:cubicBezTo>
                <a:cubicBezTo>
                  <a:pt x="1050" y="1072"/>
                  <a:pt x="1050" y="1072"/>
                  <a:pt x="1050" y="1072"/>
                </a:cubicBezTo>
                <a:cubicBezTo>
                  <a:pt x="905" y="1099"/>
                  <a:pt x="776" y="1193"/>
                  <a:pt x="711" y="1335"/>
                </a:cubicBezTo>
                <a:close/>
                <a:moveTo>
                  <a:pt x="755" y="1805"/>
                </a:moveTo>
                <a:cubicBezTo>
                  <a:pt x="1021" y="1596"/>
                  <a:pt x="1021" y="1596"/>
                  <a:pt x="1021" y="1596"/>
                </a:cubicBezTo>
                <a:cubicBezTo>
                  <a:pt x="1007" y="1569"/>
                  <a:pt x="1002" y="1538"/>
                  <a:pt x="1008" y="1507"/>
                </a:cubicBezTo>
                <a:cubicBezTo>
                  <a:pt x="693" y="1380"/>
                  <a:pt x="693" y="1380"/>
                  <a:pt x="693" y="1380"/>
                </a:cubicBezTo>
                <a:cubicBezTo>
                  <a:pt x="642" y="1528"/>
                  <a:pt x="670" y="1685"/>
                  <a:pt x="755" y="1805"/>
                </a:cubicBezTo>
                <a:close/>
                <a:moveTo>
                  <a:pt x="1182" y="1998"/>
                </a:moveTo>
                <a:cubicBezTo>
                  <a:pt x="1135" y="1669"/>
                  <a:pt x="1135" y="1669"/>
                  <a:pt x="1135" y="1669"/>
                </a:cubicBezTo>
                <a:cubicBezTo>
                  <a:pt x="1120" y="1668"/>
                  <a:pt x="1105" y="1665"/>
                  <a:pt x="1090" y="1659"/>
                </a:cubicBezTo>
                <a:cubicBezTo>
                  <a:pt x="1075" y="1653"/>
                  <a:pt x="1062" y="1645"/>
                  <a:pt x="1050" y="1634"/>
                </a:cubicBezTo>
                <a:cubicBezTo>
                  <a:pt x="785" y="1842"/>
                  <a:pt x="785" y="1842"/>
                  <a:pt x="785" y="1842"/>
                </a:cubicBezTo>
                <a:cubicBezTo>
                  <a:pt x="832" y="1895"/>
                  <a:pt x="891" y="1938"/>
                  <a:pt x="961" y="1966"/>
                </a:cubicBezTo>
                <a:cubicBezTo>
                  <a:pt x="1033" y="1995"/>
                  <a:pt x="1109" y="2005"/>
                  <a:pt x="1182" y="1998"/>
                </a:cubicBezTo>
                <a:close/>
                <a:moveTo>
                  <a:pt x="1560" y="1728"/>
                </a:moveTo>
                <a:cubicBezTo>
                  <a:pt x="1255" y="1606"/>
                  <a:pt x="1255" y="1606"/>
                  <a:pt x="1255" y="1606"/>
                </a:cubicBezTo>
                <a:cubicBezTo>
                  <a:pt x="1237" y="1633"/>
                  <a:pt x="1212" y="1652"/>
                  <a:pt x="1183" y="1662"/>
                </a:cubicBezTo>
                <a:cubicBezTo>
                  <a:pt x="1229" y="1990"/>
                  <a:pt x="1229" y="1990"/>
                  <a:pt x="1229" y="1990"/>
                </a:cubicBezTo>
                <a:cubicBezTo>
                  <a:pt x="1371" y="1961"/>
                  <a:pt x="1496" y="1867"/>
                  <a:pt x="1560" y="1728"/>
                </a:cubicBezTo>
                <a:close/>
                <a:moveTo>
                  <a:pt x="1520" y="1266"/>
                </a:moveTo>
                <a:cubicBezTo>
                  <a:pt x="1260" y="1470"/>
                  <a:pt x="1260" y="1470"/>
                  <a:pt x="1260" y="1470"/>
                </a:cubicBezTo>
                <a:cubicBezTo>
                  <a:pt x="1274" y="1497"/>
                  <a:pt x="1279" y="1529"/>
                  <a:pt x="1272" y="1561"/>
                </a:cubicBezTo>
                <a:cubicBezTo>
                  <a:pt x="1578" y="1683"/>
                  <a:pt x="1578" y="1683"/>
                  <a:pt x="1578" y="1683"/>
                </a:cubicBezTo>
                <a:cubicBezTo>
                  <a:pt x="1628" y="1538"/>
                  <a:pt x="1602" y="1384"/>
                  <a:pt x="1520" y="12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36724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53709" y="1335640"/>
            <a:ext cx="6316988" cy="3287731"/>
            <a:chOff x="1953709" y="1335640"/>
            <a:chExt cx="6316988" cy="3287731"/>
          </a:xfrm>
          <a:solidFill>
            <a:schemeClr val="bg2"/>
          </a:solidFill>
        </p:grpSpPr>
        <p:sp>
          <p:nvSpPr>
            <p:cNvPr id="4" name="Rectangle 3"/>
            <p:cNvSpPr/>
            <p:nvPr>
              <p:custDataLst>
                <p:tags r:id="rId6"/>
              </p:custDataLst>
            </p:nvPr>
          </p:nvSpPr>
          <p:spPr bwMode="auto">
            <a:xfrm>
              <a:off x="1953709" y="1335640"/>
              <a:ext cx="6316988" cy="328773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sz="2400" cap="all" dirty="0">
                  <a:ln>
                    <a:solidFill>
                      <a:schemeClr val="bg1">
                        <a:alpha val="0"/>
                      </a:schemeClr>
                    </a:solidFill>
                  </a:ln>
                  <a:solidFill>
                    <a:schemeClr val="tx1">
                      <a:alpha val="99000"/>
                    </a:schemeClr>
                  </a:solidFill>
                  <a:latin typeface="Segoe UI Light" pitchFamily="34" charset="0"/>
                </a:rPr>
                <a:t>Implicit Cloud Service</a:t>
              </a:r>
            </a:p>
          </p:txBody>
        </p:sp>
        <p:sp>
          <p:nvSpPr>
            <p:cNvPr id="9" name="Freeform 128"/>
            <p:cNvSpPr>
              <a:spLocks noChangeAspect="1"/>
            </p:cNvSpPr>
            <p:nvPr/>
          </p:nvSpPr>
          <p:spPr bwMode="black">
            <a:xfrm>
              <a:off x="2910918" y="1443506"/>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bwMode="auto">
          <a:xfrm>
            <a:off x="389436" y="1335640"/>
            <a:ext cx="1564274" cy="156427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574290774"/>
              </p:ext>
            </p:extLst>
          </p:nvPr>
        </p:nvGraphicFramePr>
        <p:xfrm>
          <a:off x="1" y="1"/>
          <a:ext cx="119094" cy="119063"/>
        </p:xfrm>
        <a:graphic>
          <a:graphicData uri="http://schemas.openxmlformats.org/presentationml/2006/ole">
            <mc:AlternateContent xmlns:mc="http://schemas.openxmlformats.org/markup-compatibility/2006">
              <mc:Choice xmlns:v="urn:schemas-microsoft-com:vml" Requires="v">
                <p:oleObj spid="_x0000_s720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 y="1"/>
                        <a:ext cx="119094" cy="119063"/>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9436" y="171451"/>
            <a:ext cx="8363938" cy="844847"/>
          </a:xfrm>
        </p:spPr>
        <p:txBody>
          <a:bodyPr/>
          <a:lstStyle/>
          <a:p>
            <a:r>
              <a:rPr lang="en-US" dirty="0" smtClean="0"/>
              <a:t>Virtual Machines</a:t>
            </a:r>
            <a:r>
              <a:rPr lang="en-US" dirty="0"/>
              <a:t/>
            </a:r>
            <a:br>
              <a:rPr lang="en-US" dirty="0"/>
            </a:br>
            <a:r>
              <a:rPr lang="en-US" sz="2000" dirty="0">
                <a:solidFill>
                  <a:schemeClr val="tx2">
                    <a:alpha val="99000"/>
                  </a:schemeClr>
                </a:solidFill>
              </a:rPr>
              <a:t>Virtual Machines are roles with exactly one instance </a:t>
            </a:r>
          </a:p>
        </p:txBody>
      </p:sp>
      <p:sp>
        <p:nvSpPr>
          <p:cNvPr id="6" name="Rectangle 5"/>
          <p:cNvSpPr/>
          <p:nvPr>
            <p:custDataLst>
              <p:tags r:id="rId4"/>
            </p:custDataLst>
          </p:nvPr>
        </p:nvSpPr>
        <p:spPr bwMode="auto">
          <a:xfrm>
            <a:off x="2277631" y="1789005"/>
            <a:ext cx="5612921" cy="24131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cap="all" dirty="0" smtClean="0">
                <a:ln>
                  <a:solidFill>
                    <a:schemeClr val="bg1">
                      <a:alpha val="0"/>
                    </a:schemeClr>
                  </a:solidFill>
                </a:ln>
                <a:gradFill>
                  <a:gsLst>
                    <a:gs pos="0">
                      <a:srgbClr val="FFFFFF"/>
                    </a:gs>
                    <a:gs pos="100000">
                      <a:srgbClr val="FFFFFF"/>
                    </a:gs>
                  </a:gsLst>
                  <a:lin ang="5400000" scaled="0"/>
                </a:gradFill>
              </a:rPr>
              <a:t>Virtual Machine</a:t>
            </a:r>
            <a:endParaRPr lang="en-US" cap="all" dirty="0">
              <a:ln>
                <a:solidFill>
                  <a:schemeClr val="bg1">
                    <a:alpha val="0"/>
                  </a:schemeClr>
                </a:solidFill>
              </a:ln>
              <a:gradFill>
                <a:gsLst>
                  <a:gs pos="0">
                    <a:srgbClr val="FFFFFF"/>
                  </a:gs>
                  <a:gs pos="100000">
                    <a:srgbClr val="FFFFFF"/>
                  </a:gs>
                </a:gsLst>
                <a:lin ang="5400000" scaled="0"/>
              </a:gradFill>
            </a:endParaRPr>
          </a:p>
        </p:txBody>
      </p:sp>
      <p:sp>
        <p:nvSpPr>
          <p:cNvPr id="29" name="Rectangle 28"/>
          <p:cNvSpPr/>
          <p:nvPr>
            <p:custDataLst>
              <p:tags r:id="rId5"/>
            </p:custDataLst>
          </p:nvPr>
        </p:nvSpPr>
        <p:spPr bwMode="auto">
          <a:xfrm>
            <a:off x="2869104" y="2384091"/>
            <a:ext cx="4589934" cy="137625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700" dirty="0">
                <a:ln>
                  <a:solidFill>
                    <a:schemeClr val="bg1">
                      <a:alpha val="0"/>
                    </a:schemeClr>
                  </a:solidFill>
                </a:ln>
                <a:solidFill>
                  <a:schemeClr val="tx2">
                    <a:alpha val="99000"/>
                  </a:schemeClr>
                </a:solidFill>
              </a:rPr>
              <a:t>VM</a:t>
            </a:r>
            <a:endParaRPr lang="en-US" sz="1700" baseline="-25000" dirty="0">
              <a:ln>
                <a:solidFill>
                  <a:schemeClr val="bg1">
                    <a:alpha val="0"/>
                  </a:schemeClr>
                </a:solidFill>
              </a:ln>
              <a:solidFill>
                <a:schemeClr val="tx2">
                  <a:alpha val="99000"/>
                </a:schemeClr>
              </a:solidFill>
            </a:endParaRPr>
          </a:p>
        </p:txBody>
      </p:sp>
      <p:sp>
        <p:nvSpPr>
          <p:cNvPr id="7" name="Freeform 24"/>
          <p:cNvSpPr>
            <a:spLocks noEditPoints="1"/>
          </p:cNvSpPr>
          <p:nvPr/>
        </p:nvSpPr>
        <p:spPr bwMode="black">
          <a:xfrm>
            <a:off x="634687" y="1789004"/>
            <a:ext cx="983419" cy="75959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22255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1448663811"/>
              </p:ext>
            </p:extLst>
          </p:nvPr>
        </p:nvGraphicFramePr>
        <p:xfrm>
          <a:off x="1" y="1"/>
          <a:ext cx="119094" cy="119063"/>
        </p:xfrm>
        <a:graphic>
          <a:graphicData uri="http://schemas.openxmlformats.org/presentationml/2006/ole">
            <mc:AlternateContent xmlns:mc="http://schemas.openxmlformats.org/markup-compatibility/2006">
              <mc:Choice xmlns:v="urn:schemas-microsoft-com:vml" Requires="v">
                <p:oleObj spid="_x0000_s823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1"/>
                        <a:ext cx="119094" cy="119063"/>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9436" y="171451"/>
            <a:ext cx="8363938" cy="844847"/>
          </a:xfrm>
        </p:spPr>
        <p:txBody>
          <a:bodyPr/>
          <a:lstStyle/>
          <a:p>
            <a:r>
              <a:rPr lang="en-US" dirty="0" smtClean="0"/>
              <a:t>Cloud </a:t>
            </a:r>
            <a:r>
              <a:rPr lang="en-US" smtClean="0"/>
              <a:t>Services with Virtual </a:t>
            </a:r>
            <a:r>
              <a:rPr lang="en-US" dirty="0" smtClean="0"/>
              <a:t>Machines</a:t>
            </a:r>
            <a:r>
              <a:rPr lang="en-US" dirty="0"/>
              <a:t/>
            </a:r>
            <a:br>
              <a:rPr lang="en-US" dirty="0"/>
            </a:br>
            <a:r>
              <a:rPr lang="en-US" sz="2000" dirty="0">
                <a:solidFill>
                  <a:schemeClr val="tx2"/>
                </a:solidFill>
              </a:rPr>
              <a:t>Multiple Virtual Machines can be hosted within the same cloud service </a:t>
            </a:r>
          </a:p>
        </p:txBody>
      </p:sp>
      <p:grpSp>
        <p:nvGrpSpPr>
          <p:cNvPr id="9" name="Group 8"/>
          <p:cNvGrpSpPr/>
          <p:nvPr/>
        </p:nvGrpSpPr>
        <p:grpSpPr>
          <a:xfrm>
            <a:off x="1953709" y="1335640"/>
            <a:ext cx="6316988" cy="3287731"/>
            <a:chOff x="1953709" y="1335640"/>
            <a:chExt cx="6316988" cy="3287731"/>
          </a:xfrm>
          <a:solidFill>
            <a:schemeClr val="bg2"/>
          </a:solidFill>
        </p:grpSpPr>
        <p:sp>
          <p:nvSpPr>
            <p:cNvPr id="10" name="Rectangle 9"/>
            <p:cNvSpPr/>
            <p:nvPr>
              <p:custDataLst>
                <p:tags r:id="rId8"/>
              </p:custDataLst>
            </p:nvPr>
          </p:nvSpPr>
          <p:spPr bwMode="auto">
            <a:xfrm>
              <a:off x="1953709" y="1335640"/>
              <a:ext cx="6316988" cy="328773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sz="2400" cap="all" dirty="0" smtClean="0">
                  <a:ln>
                    <a:solidFill>
                      <a:schemeClr val="bg1">
                        <a:alpha val="0"/>
                      </a:schemeClr>
                    </a:solidFill>
                  </a:ln>
                  <a:solidFill>
                    <a:schemeClr val="tx1">
                      <a:alpha val="99000"/>
                    </a:schemeClr>
                  </a:solidFill>
                  <a:latin typeface="Segoe UI Light" pitchFamily="34" charset="0"/>
                </a:rPr>
                <a:t>Cloud </a:t>
              </a:r>
              <a:r>
                <a:rPr lang="en-US" sz="2400" cap="all" dirty="0">
                  <a:ln>
                    <a:solidFill>
                      <a:schemeClr val="bg1">
                        <a:alpha val="0"/>
                      </a:schemeClr>
                    </a:solidFill>
                  </a:ln>
                  <a:solidFill>
                    <a:schemeClr val="tx1">
                      <a:alpha val="99000"/>
                    </a:schemeClr>
                  </a:solidFill>
                  <a:latin typeface="Segoe UI Light" pitchFamily="34" charset="0"/>
                </a:rPr>
                <a:t>Service</a:t>
              </a:r>
            </a:p>
          </p:txBody>
        </p:sp>
        <p:sp>
          <p:nvSpPr>
            <p:cNvPr id="11" name="Freeform 128"/>
            <p:cNvSpPr>
              <a:spLocks noChangeAspect="1"/>
            </p:cNvSpPr>
            <p:nvPr/>
          </p:nvSpPr>
          <p:spPr bwMode="black">
            <a:xfrm>
              <a:off x="3517093" y="1443505"/>
              <a:ext cx="427724" cy="23628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p:nvSpPr>
        <p:spPr bwMode="auto">
          <a:xfrm>
            <a:off x="389436" y="1335640"/>
            <a:ext cx="1564274" cy="156427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24"/>
          <p:cNvSpPr>
            <a:spLocks noEditPoints="1"/>
          </p:cNvSpPr>
          <p:nvPr/>
        </p:nvSpPr>
        <p:spPr bwMode="black">
          <a:xfrm>
            <a:off x="634687" y="1789004"/>
            <a:ext cx="983419" cy="75959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custDataLst>
              <p:tags r:id="rId4"/>
            </p:custDataLst>
          </p:nvPr>
        </p:nvSpPr>
        <p:spPr bwMode="auto">
          <a:xfrm>
            <a:off x="2277632" y="1789005"/>
            <a:ext cx="2674512" cy="24131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cap="all" dirty="0" smtClean="0">
                <a:ln>
                  <a:solidFill>
                    <a:schemeClr val="bg1">
                      <a:alpha val="0"/>
                    </a:schemeClr>
                  </a:solidFill>
                </a:ln>
                <a:gradFill>
                  <a:gsLst>
                    <a:gs pos="0">
                      <a:srgbClr val="FFFFFF"/>
                    </a:gs>
                    <a:gs pos="100000">
                      <a:srgbClr val="FFFFFF"/>
                    </a:gs>
                  </a:gsLst>
                  <a:lin ang="5400000" scaled="0"/>
                </a:gradFill>
              </a:rPr>
              <a:t>Virtual Machine</a:t>
            </a:r>
            <a:endParaRPr lang="en-US" cap="all" dirty="0">
              <a:ln>
                <a:solidFill>
                  <a:schemeClr val="bg1">
                    <a:alpha val="0"/>
                  </a:schemeClr>
                </a:solidFill>
              </a:ln>
              <a:gradFill>
                <a:gsLst>
                  <a:gs pos="0">
                    <a:srgbClr val="FFFFFF"/>
                  </a:gs>
                  <a:gs pos="100000">
                    <a:srgbClr val="FFFFFF"/>
                  </a:gs>
                </a:gsLst>
                <a:lin ang="5400000" scaled="0"/>
              </a:gradFill>
            </a:endParaRPr>
          </a:p>
        </p:txBody>
      </p:sp>
      <p:sp>
        <p:nvSpPr>
          <p:cNvPr id="14" name="Rectangle 13"/>
          <p:cNvSpPr/>
          <p:nvPr>
            <p:custDataLst>
              <p:tags r:id="rId5"/>
            </p:custDataLst>
          </p:nvPr>
        </p:nvSpPr>
        <p:spPr bwMode="auto">
          <a:xfrm>
            <a:off x="2869104" y="2384091"/>
            <a:ext cx="1528235" cy="137625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700" dirty="0">
                <a:ln>
                  <a:solidFill>
                    <a:schemeClr val="bg1">
                      <a:alpha val="0"/>
                    </a:schemeClr>
                  </a:solidFill>
                </a:ln>
                <a:solidFill>
                  <a:schemeClr val="tx2">
                    <a:alpha val="99000"/>
                  </a:schemeClr>
                </a:solidFill>
              </a:rPr>
              <a:t>VM</a:t>
            </a:r>
            <a:endParaRPr lang="en-US" sz="1700" baseline="-25000" dirty="0">
              <a:ln>
                <a:solidFill>
                  <a:schemeClr val="bg1">
                    <a:alpha val="0"/>
                  </a:schemeClr>
                </a:solidFill>
              </a:ln>
              <a:solidFill>
                <a:schemeClr val="tx2">
                  <a:alpha val="99000"/>
                </a:schemeClr>
              </a:solidFill>
            </a:endParaRPr>
          </a:p>
        </p:txBody>
      </p:sp>
      <p:sp>
        <p:nvSpPr>
          <p:cNvPr id="19" name="Rectangle 18"/>
          <p:cNvSpPr/>
          <p:nvPr>
            <p:custDataLst>
              <p:tags r:id="rId6"/>
            </p:custDataLst>
          </p:nvPr>
        </p:nvSpPr>
        <p:spPr bwMode="auto">
          <a:xfrm>
            <a:off x="5208994" y="1789005"/>
            <a:ext cx="2674512" cy="24131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r>
              <a:rPr lang="en-US" cap="all" dirty="0" smtClean="0">
                <a:ln>
                  <a:solidFill>
                    <a:schemeClr val="bg1">
                      <a:alpha val="0"/>
                    </a:schemeClr>
                  </a:solidFill>
                </a:ln>
                <a:gradFill>
                  <a:gsLst>
                    <a:gs pos="0">
                      <a:srgbClr val="FFFFFF"/>
                    </a:gs>
                    <a:gs pos="100000">
                      <a:srgbClr val="FFFFFF"/>
                    </a:gs>
                  </a:gsLst>
                  <a:lin ang="5400000" scaled="0"/>
                </a:gradFill>
              </a:rPr>
              <a:t>Virtual Machine</a:t>
            </a:r>
            <a:endParaRPr lang="en-US" cap="all" dirty="0">
              <a:ln>
                <a:solidFill>
                  <a:schemeClr val="bg1">
                    <a:alpha val="0"/>
                  </a:schemeClr>
                </a:solidFill>
              </a:ln>
              <a:gradFill>
                <a:gsLst>
                  <a:gs pos="0">
                    <a:srgbClr val="FFFFFF"/>
                  </a:gs>
                  <a:gs pos="100000">
                    <a:srgbClr val="FFFFFF"/>
                  </a:gs>
                </a:gsLst>
                <a:lin ang="5400000" scaled="0"/>
              </a:gradFill>
            </a:endParaRPr>
          </a:p>
        </p:txBody>
      </p:sp>
      <p:sp>
        <p:nvSpPr>
          <p:cNvPr id="20" name="Rectangle 19"/>
          <p:cNvSpPr/>
          <p:nvPr>
            <p:custDataLst>
              <p:tags r:id="rId7"/>
            </p:custDataLst>
          </p:nvPr>
        </p:nvSpPr>
        <p:spPr bwMode="auto">
          <a:xfrm>
            <a:off x="5800466" y="2384091"/>
            <a:ext cx="1528235" cy="1376251"/>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r>
              <a:rPr lang="en-US" sz="1700" dirty="0">
                <a:ln>
                  <a:solidFill>
                    <a:schemeClr val="bg1">
                      <a:alpha val="0"/>
                    </a:schemeClr>
                  </a:solidFill>
                </a:ln>
                <a:solidFill>
                  <a:schemeClr val="tx2">
                    <a:alpha val="99000"/>
                  </a:schemeClr>
                </a:solidFill>
              </a:rPr>
              <a:t>VM</a:t>
            </a:r>
            <a:endParaRPr lang="en-US" sz="1700" baseline="-25000" dirty="0">
              <a:ln>
                <a:solidFill>
                  <a:schemeClr val="bg1">
                    <a:alpha val="0"/>
                  </a:schemeClr>
                </a:solidFill>
              </a:ln>
              <a:solidFill>
                <a:schemeClr val="tx2">
                  <a:alpha val="99000"/>
                </a:schemeClr>
              </a:solidFill>
            </a:endParaRPr>
          </a:p>
        </p:txBody>
      </p:sp>
    </p:spTree>
    <p:extLst>
      <p:ext uri="{BB962C8B-B14F-4D97-AF65-F5344CB8AC3E}">
        <p14:creationId xmlns:p14="http://schemas.microsoft.com/office/powerpoint/2010/main" val="25336297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5400" dirty="0"/>
              <a:t>Virtual Machine Networking</a:t>
            </a:r>
          </a:p>
        </p:txBody>
      </p:sp>
    </p:spTree>
    <p:extLst>
      <p:ext uri="{BB962C8B-B14F-4D97-AF65-F5344CB8AC3E}">
        <p14:creationId xmlns:p14="http://schemas.microsoft.com/office/powerpoint/2010/main" val="28032264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67848"/>
          </a:xfrm>
        </p:spPr>
        <p:txBody>
          <a:bodyPr/>
          <a:lstStyle/>
          <a:p>
            <a:r>
              <a:rPr lang="en-US" dirty="0" smtClean="0"/>
              <a:t>Virtual Machine Names and DNS</a:t>
            </a:r>
            <a:endParaRPr lang="en-US" dirty="0"/>
          </a:p>
        </p:txBody>
      </p:sp>
      <p:sp>
        <p:nvSpPr>
          <p:cNvPr id="3" name="Content Placeholder 2"/>
          <p:cNvSpPr>
            <a:spLocks noGrp="1"/>
          </p:cNvSpPr>
          <p:nvPr>
            <p:ph type="body" sz="quarter" idx="10"/>
          </p:nvPr>
        </p:nvSpPr>
        <p:spPr>
          <a:xfrm>
            <a:off x="389436" y="1085849"/>
            <a:ext cx="8363938" cy="3320909"/>
          </a:xfrm>
        </p:spPr>
        <p:txBody>
          <a:bodyPr/>
          <a:lstStyle/>
          <a:p>
            <a:r>
              <a:rPr lang="en-US" dirty="0" smtClean="0">
                <a:solidFill>
                  <a:schemeClr val="accent2">
                    <a:alpha val="99000"/>
                  </a:schemeClr>
                </a:solidFill>
              </a:rPr>
              <a:t>Full Control Over Machine Names </a:t>
            </a:r>
          </a:p>
          <a:p>
            <a:endParaRPr lang="en-US" dirty="0" smtClean="0"/>
          </a:p>
          <a:p>
            <a:r>
              <a:rPr lang="en-US" dirty="0" smtClean="0">
                <a:solidFill>
                  <a:schemeClr val="accent2">
                    <a:alpha val="99000"/>
                  </a:schemeClr>
                </a:solidFill>
              </a:rPr>
              <a:t>Windows Azure provided DNS</a:t>
            </a:r>
          </a:p>
          <a:p>
            <a:pPr marL="259525" lvl="1" indent="0">
              <a:buNone/>
            </a:pPr>
            <a:r>
              <a:rPr lang="en-US" dirty="0" smtClean="0"/>
              <a:t>Resolves VMs by name within the same cloud service</a:t>
            </a:r>
          </a:p>
          <a:p>
            <a:pPr marL="259525" lvl="1" indent="0">
              <a:buNone/>
            </a:pPr>
            <a:r>
              <a:rPr lang="en-US" dirty="0" smtClean="0"/>
              <a:t>Machine names are modeled explicitly and registered in the DNS service</a:t>
            </a:r>
          </a:p>
          <a:p>
            <a:pPr lvl="4"/>
            <a:endParaRPr lang="en-US" dirty="0" smtClean="0"/>
          </a:p>
          <a:p>
            <a:r>
              <a:rPr lang="en-US" dirty="0" smtClean="0">
                <a:solidFill>
                  <a:schemeClr val="accent2">
                    <a:alpha val="99000"/>
                  </a:schemeClr>
                </a:solidFill>
              </a:rPr>
              <a:t>Bring Your Own DNS Server</a:t>
            </a:r>
          </a:p>
          <a:p>
            <a:pPr marL="259525" lvl="1" indent="0">
              <a:buNone/>
            </a:pPr>
            <a:r>
              <a:rPr lang="en-US" dirty="0" smtClean="0"/>
              <a:t>Use </a:t>
            </a:r>
            <a:r>
              <a:rPr lang="en-US" smtClean="0"/>
              <a:t>your on-premises </a:t>
            </a:r>
            <a:r>
              <a:rPr lang="en-US" dirty="0" smtClean="0"/>
              <a:t>DNS servers</a:t>
            </a:r>
          </a:p>
          <a:p>
            <a:pPr marL="259525" lvl="1" indent="0">
              <a:buNone/>
            </a:pPr>
            <a:r>
              <a:rPr lang="en-US" dirty="0" smtClean="0"/>
              <a:t>Deploy a DNS server in Windows Azure</a:t>
            </a:r>
          </a:p>
          <a:p>
            <a:pPr marL="259525" lvl="1" indent="0">
              <a:buNone/>
            </a:pPr>
            <a:r>
              <a:rPr lang="en-US" dirty="0" smtClean="0"/>
              <a:t>Use public DNS services</a:t>
            </a:r>
            <a:endParaRPr lang="en-US" dirty="0"/>
          </a:p>
        </p:txBody>
      </p:sp>
    </p:spTree>
    <p:extLst>
      <p:ext uri="{BB962C8B-B14F-4D97-AF65-F5344CB8AC3E}">
        <p14:creationId xmlns:p14="http://schemas.microsoft.com/office/powerpoint/2010/main" val="4947147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Protocols and Endpoints</a:t>
            </a:r>
            <a:endParaRPr lang="en-US" dirty="0"/>
          </a:p>
        </p:txBody>
      </p:sp>
      <p:sp>
        <p:nvSpPr>
          <p:cNvPr id="3" name="Content Placeholder 2"/>
          <p:cNvSpPr>
            <a:spLocks noGrp="1"/>
          </p:cNvSpPr>
          <p:nvPr>
            <p:ph type="body" sz="quarter" idx="10"/>
          </p:nvPr>
        </p:nvSpPr>
        <p:spPr>
          <a:xfrm>
            <a:off x="389436" y="1085853"/>
            <a:ext cx="8363938" cy="3926459"/>
          </a:xfrm>
        </p:spPr>
        <p:txBody>
          <a:bodyPr/>
          <a:lstStyle/>
          <a:p>
            <a:r>
              <a:rPr lang="en-US" sz="2000" dirty="0">
                <a:solidFill>
                  <a:schemeClr val="accent2">
                    <a:alpha val="99000"/>
                  </a:schemeClr>
                </a:solidFill>
              </a:rPr>
              <a:t>UDP Traffic Supported in WA </a:t>
            </a:r>
          </a:p>
          <a:p>
            <a:pPr marL="259525" lvl="1" indent="0">
              <a:buNone/>
            </a:pPr>
            <a:r>
              <a:rPr lang="en-US" sz="2000" dirty="0"/>
              <a:t>Load-balanced incoming traffic and allows outbound traffic</a:t>
            </a:r>
          </a:p>
          <a:p>
            <a:pPr lvl="1"/>
            <a:endParaRPr lang="en-US" sz="2000" dirty="0"/>
          </a:p>
          <a:p>
            <a:r>
              <a:rPr lang="en-US" sz="2000" dirty="0">
                <a:solidFill>
                  <a:schemeClr val="accent2">
                    <a:alpha val="99000"/>
                  </a:schemeClr>
                </a:solidFill>
              </a:rPr>
              <a:t>Support for All IP-Based Protocols (VM to VM)</a:t>
            </a:r>
          </a:p>
          <a:p>
            <a:pPr marL="259525" lvl="1" indent="0">
              <a:buNone/>
            </a:pPr>
            <a:r>
              <a:rPr lang="en-US" sz="2000" dirty="0"/>
              <a:t>Instance-to-instance communication</a:t>
            </a:r>
          </a:p>
          <a:p>
            <a:pPr marL="259525" lvl="1" indent="0">
              <a:buNone/>
            </a:pPr>
            <a:r>
              <a:rPr lang="en-US" sz="2000" dirty="0"/>
              <a:t>TCP, UDP and ICMP, dynamic ports</a:t>
            </a:r>
          </a:p>
          <a:p>
            <a:pPr lvl="1"/>
            <a:endParaRPr lang="en-US" sz="2000" dirty="0">
              <a:solidFill>
                <a:schemeClr val="accent2">
                  <a:alpha val="99000"/>
                </a:schemeClr>
              </a:solidFill>
            </a:endParaRPr>
          </a:p>
          <a:p>
            <a:r>
              <a:rPr lang="en-US" sz="2000" dirty="0">
                <a:solidFill>
                  <a:schemeClr val="accent2">
                    <a:alpha val="99000"/>
                  </a:schemeClr>
                </a:solidFill>
              </a:rPr>
              <a:t>Port Forwarded Endpoints</a:t>
            </a:r>
          </a:p>
          <a:p>
            <a:pPr marL="259525" lvl="1" indent="0">
              <a:buNone/>
            </a:pPr>
            <a:r>
              <a:rPr lang="en-US" sz="2000" dirty="0"/>
              <a:t>Direct communication to multiple VMs in the same cloud app</a:t>
            </a:r>
          </a:p>
          <a:p>
            <a:endParaRPr lang="en-US" sz="2000" dirty="0">
              <a:solidFill>
                <a:schemeClr val="accent2">
                  <a:alpha val="99000"/>
                </a:schemeClr>
              </a:solidFill>
            </a:endParaRPr>
          </a:p>
          <a:p>
            <a:r>
              <a:rPr lang="en-US" sz="2000" dirty="0">
                <a:solidFill>
                  <a:schemeClr val="accent2">
                    <a:alpha val="99000"/>
                  </a:schemeClr>
                </a:solidFill>
              </a:rPr>
              <a:t>Custom Load Balancer Health Probes</a:t>
            </a:r>
          </a:p>
          <a:p>
            <a:pPr marL="259525" lvl="1" indent="0">
              <a:buNone/>
            </a:pPr>
            <a:r>
              <a:rPr lang="en-US" sz="2000" dirty="0"/>
              <a:t>Health check with probe timeouts</a:t>
            </a:r>
          </a:p>
          <a:p>
            <a:pPr marL="259525" lvl="1" indent="0">
              <a:buNone/>
            </a:pPr>
            <a:r>
              <a:rPr lang="en-US" sz="2000" dirty="0"/>
              <a:t>HTTP based probing, allowing granular control of health checks</a:t>
            </a:r>
          </a:p>
          <a:p>
            <a:endParaRPr lang="en-US" sz="2000" dirty="0"/>
          </a:p>
        </p:txBody>
      </p:sp>
    </p:spTree>
    <p:extLst>
      <p:ext uri="{BB962C8B-B14F-4D97-AF65-F5344CB8AC3E}">
        <p14:creationId xmlns:p14="http://schemas.microsoft.com/office/powerpoint/2010/main" val="248717223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bwMode="auto">
          <a:xfrm>
            <a:off x="5282568" y="1267729"/>
            <a:ext cx="3253615" cy="2756318"/>
          </a:xfrm>
          <a:prstGeom prst="rect">
            <a:avLst/>
          </a:prstGeom>
          <a:noFill/>
          <a:ln w="47625">
            <a:solidFill>
              <a:schemeClr val="accent2"/>
            </a:solidFill>
            <a:prstDash val="sysDash"/>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34286" tIns="34285" rIns="34286" bIns="34285" numCol="1" rtlCol="0" anchor="t" anchorCtr="0" compatLnSpc="1">
            <a:prstTxWarp prst="textNoShape">
              <a:avLst/>
            </a:prstTxWarp>
          </a:bodyPr>
          <a:lstStyle/>
          <a:p>
            <a:pPr algn="ctr" defTabSz="685495"/>
            <a:endParaRPr lang="en-US" sz="2100" spc="-38" dirty="0">
              <a:ln>
                <a:solidFill>
                  <a:schemeClr val="bg1">
                    <a:alpha val="0"/>
                  </a:schemeClr>
                </a:solidFill>
              </a:ln>
              <a:solidFill>
                <a:srgbClr val="595959">
                  <a:alpha val="99000"/>
                </a:srgbClr>
              </a:solidFill>
            </a:endParaRPr>
          </a:p>
        </p:txBody>
      </p:sp>
      <p:sp>
        <p:nvSpPr>
          <p:cNvPr id="2" name="Title 1"/>
          <p:cNvSpPr>
            <a:spLocks noGrp="1"/>
          </p:cNvSpPr>
          <p:nvPr>
            <p:ph type="title"/>
          </p:nvPr>
        </p:nvSpPr>
        <p:spPr/>
        <p:txBody>
          <a:bodyPr/>
          <a:lstStyle/>
          <a:p>
            <a:r>
              <a:rPr lang="en-US" dirty="0" smtClean="0"/>
              <a:t>Port Forwarding Input Endpoints</a:t>
            </a:r>
            <a:endParaRPr lang="en-US" dirty="0"/>
          </a:p>
        </p:txBody>
      </p:sp>
      <p:grpSp>
        <p:nvGrpSpPr>
          <p:cNvPr id="39" name="Group 38"/>
          <p:cNvGrpSpPr/>
          <p:nvPr/>
        </p:nvGrpSpPr>
        <p:grpSpPr>
          <a:xfrm>
            <a:off x="6139327" y="3191865"/>
            <a:ext cx="1509153" cy="504894"/>
            <a:chOff x="8515645" y="4889713"/>
            <a:chExt cx="2011680" cy="914400"/>
          </a:xfrm>
        </p:grpSpPr>
        <p:sp>
          <p:nvSpPr>
            <p:cNvPr id="40" name="Rectangle 39"/>
            <p:cNvSpPr/>
            <p:nvPr/>
          </p:nvSpPr>
          <p:spPr bwMode="auto">
            <a:xfrm>
              <a:off x="8515645" y="4889713"/>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41" name="Rectangle 40"/>
            <p:cNvSpPr/>
            <p:nvPr/>
          </p:nvSpPr>
          <p:spPr bwMode="auto">
            <a:xfrm>
              <a:off x="8607441" y="5026873"/>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VM2</a:t>
              </a:r>
            </a:p>
          </p:txBody>
        </p:sp>
      </p:grpSp>
      <p:sp>
        <p:nvSpPr>
          <p:cNvPr id="42" name="Trapezoid 41"/>
          <p:cNvSpPr/>
          <p:nvPr/>
        </p:nvSpPr>
        <p:spPr bwMode="auto">
          <a:xfrm rot="16200000">
            <a:off x="3157056" y="2165700"/>
            <a:ext cx="2756318" cy="960370"/>
          </a:xfrm>
          <a:prstGeom prst="trapezoid">
            <a:avLst>
              <a:gd name="adj" fmla="val 37559"/>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34286" tIns="34285" rIns="34286" bIns="34285" numCol="1" rtlCol="0" anchor="ctr" anchorCtr="0" compatLnSpc="1">
            <a:prstTxWarp prst="textNoShape">
              <a:avLst/>
            </a:prstTxWarp>
          </a:bodyPr>
          <a:lstStyle/>
          <a:p>
            <a:pPr defTabSz="685438" fontAlgn="base">
              <a:spcBef>
                <a:spcPct val="0"/>
              </a:spcBef>
              <a:spcAft>
                <a:spcPct val="0"/>
              </a:spcAft>
            </a:pPr>
            <a:r>
              <a:rPr lang="en-US" sz="2400" spc="-38" dirty="0">
                <a:ln>
                  <a:solidFill>
                    <a:schemeClr val="bg1">
                      <a:alpha val="0"/>
                    </a:schemeClr>
                  </a:solidFill>
                </a:ln>
                <a:solidFill>
                  <a:schemeClr val="bg1">
                    <a:alpha val="99000"/>
                  </a:schemeClr>
                </a:solidFill>
              </a:rPr>
              <a:t>LB/IP</a:t>
            </a:r>
          </a:p>
        </p:txBody>
      </p:sp>
      <p:grpSp>
        <p:nvGrpSpPr>
          <p:cNvPr id="64" name="Group 63"/>
          <p:cNvGrpSpPr/>
          <p:nvPr/>
        </p:nvGrpSpPr>
        <p:grpSpPr>
          <a:xfrm>
            <a:off x="6154799" y="1650212"/>
            <a:ext cx="1509153" cy="504894"/>
            <a:chOff x="8820127" y="4800893"/>
            <a:chExt cx="2011680" cy="914400"/>
          </a:xfrm>
        </p:grpSpPr>
        <p:sp>
          <p:nvSpPr>
            <p:cNvPr id="65" name="Rectangle 64"/>
            <p:cNvSpPr/>
            <p:nvPr/>
          </p:nvSpPr>
          <p:spPr bwMode="auto">
            <a:xfrm>
              <a:off x="8820127" y="4800893"/>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66" name="Rectangle 65"/>
            <p:cNvSpPr/>
            <p:nvPr/>
          </p:nvSpPr>
          <p:spPr bwMode="auto">
            <a:xfrm>
              <a:off x="8957287" y="4939811"/>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VM1</a:t>
              </a:r>
            </a:p>
          </p:txBody>
        </p:sp>
      </p:grpSp>
      <p:grpSp>
        <p:nvGrpSpPr>
          <p:cNvPr id="72" name="Group 71"/>
          <p:cNvGrpSpPr/>
          <p:nvPr/>
        </p:nvGrpSpPr>
        <p:grpSpPr>
          <a:xfrm>
            <a:off x="5061734" y="1496332"/>
            <a:ext cx="959750" cy="571767"/>
            <a:chOff x="664614" y="2640917"/>
            <a:chExt cx="2072367" cy="1538524"/>
          </a:xfrm>
        </p:grpSpPr>
        <p:sp>
          <p:nvSpPr>
            <p:cNvPr id="74" name="Rectangle 73"/>
            <p:cNvSpPr/>
            <p:nvPr/>
          </p:nvSpPr>
          <p:spPr bwMode="auto">
            <a:xfrm>
              <a:off x="664614" y="2640917"/>
              <a:ext cx="2072367" cy="8281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3389</a:t>
              </a:r>
            </a:p>
          </p:txBody>
        </p:sp>
        <p:sp>
          <p:nvSpPr>
            <p:cNvPr id="73" name="Right Arrow 72"/>
            <p:cNvSpPr/>
            <p:nvPr/>
          </p:nvSpPr>
          <p:spPr bwMode="auto">
            <a:xfrm>
              <a:off x="768452" y="3539361"/>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grpSp>
      <p:grpSp>
        <p:nvGrpSpPr>
          <p:cNvPr id="78" name="Group 77"/>
          <p:cNvGrpSpPr/>
          <p:nvPr/>
        </p:nvGrpSpPr>
        <p:grpSpPr>
          <a:xfrm>
            <a:off x="2928237" y="1519625"/>
            <a:ext cx="959750" cy="571767"/>
            <a:chOff x="731225" y="2640917"/>
            <a:chExt cx="2072367" cy="1538524"/>
          </a:xfrm>
        </p:grpSpPr>
        <p:sp>
          <p:nvSpPr>
            <p:cNvPr id="79" name="Right Arrow 78"/>
            <p:cNvSpPr/>
            <p:nvPr/>
          </p:nvSpPr>
          <p:spPr bwMode="auto">
            <a:xfrm>
              <a:off x="768452" y="3539361"/>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80" name="Rectangle 79"/>
            <p:cNvSpPr/>
            <p:nvPr/>
          </p:nvSpPr>
          <p:spPr bwMode="auto">
            <a:xfrm>
              <a:off x="731225" y="2640917"/>
              <a:ext cx="2072367" cy="8281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5586</a:t>
              </a:r>
            </a:p>
          </p:txBody>
        </p:sp>
      </p:grpSp>
      <p:grpSp>
        <p:nvGrpSpPr>
          <p:cNvPr id="81" name="Group 80"/>
          <p:cNvGrpSpPr/>
          <p:nvPr/>
        </p:nvGrpSpPr>
        <p:grpSpPr>
          <a:xfrm>
            <a:off x="2928237" y="2944132"/>
            <a:ext cx="959750" cy="571767"/>
            <a:chOff x="664616" y="2640917"/>
            <a:chExt cx="2072367" cy="1538524"/>
          </a:xfrm>
        </p:grpSpPr>
        <p:sp>
          <p:nvSpPr>
            <p:cNvPr id="82" name="Right Arrow 81"/>
            <p:cNvSpPr/>
            <p:nvPr/>
          </p:nvSpPr>
          <p:spPr bwMode="auto">
            <a:xfrm>
              <a:off x="768452" y="3539361"/>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83" name="Rectangle 82"/>
            <p:cNvSpPr/>
            <p:nvPr/>
          </p:nvSpPr>
          <p:spPr bwMode="auto">
            <a:xfrm>
              <a:off x="664616" y="2640917"/>
              <a:ext cx="2072367" cy="8281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5587</a:t>
              </a:r>
            </a:p>
          </p:txBody>
        </p:sp>
      </p:grpSp>
      <p:sp>
        <p:nvSpPr>
          <p:cNvPr id="10" name="TextBox 9"/>
          <p:cNvSpPr txBox="1"/>
          <p:nvPr/>
        </p:nvSpPr>
        <p:spPr>
          <a:xfrm>
            <a:off x="2740777" y="4195405"/>
            <a:ext cx="6030049" cy="443198"/>
          </a:xfrm>
          <a:prstGeom prst="rect">
            <a:avLst/>
          </a:prstGeom>
          <a:noFill/>
        </p:spPr>
        <p:txBody>
          <a:bodyPr wrap="none" lIns="0" tIns="0" rIns="0" bIns="0" rtlCol="0">
            <a:spAutoFit/>
          </a:bodyPr>
          <a:lstStyle/>
          <a:p>
            <a:pPr>
              <a:lnSpc>
                <a:spcPct val="90000"/>
              </a:lnSpc>
              <a:spcBef>
                <a:spcPct val="20000"/>
              </a:spcBef>
              <a:buSzPct val="80000"/>
            </a:pPr>
            <a:r>
              <a:rPr lang="en-US" sz="3200" dirty="0">
                <a:solidFill>
                  <a:schemeClr val="tx2">
                    <a:alpha val="99000"/>
                  </a:schemeClr>
                </a:solidFill>
              </a:rPr>
              <a:t>Single Public IP Per Cloud Service</a:t>
            </a:r>
          </a:p>
        </p:txBody>
      </p:sp>
      <p:sp>
        <p:nvSpPr>
          <p:cNvPr id="85" name="Rectangle 84"/>
          <p:cNvSpPr/>
          <p:nvPr/>
        </p:nvSpPr>
        <p:spPr bwMode="auto">
          <a:xfrm>
            <a:off x="5755803" y="869941"/>
            <a:ext cx="2326563" cy="3116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08" tIns="45706" rIns="45708" bIns="45706"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Cloud App / Hosted Service</a:t>
            </a:r>
          </a:p>
        </p:txBody>
      </p:sp>
      <p:sp>
        <p:nvSpPr>
          <p:cNvPr id="11" name="TextBox 10"/>
          <p:cNvSpPr txBox="1"/>
          <p:nvPr/>
        </p:nvSpPr>
        <p:spPr>
          <a:xfrm>
            <a:off x="381000" y="1280160"/>
            <a:ext cx="1974130" cy="1495794"/>
          </a:xfrm>
          <a:prstGeom prst="rect">
            <a:avLst/>
          </a:prstGeom>
          <a:noFill/>
        </p:spPr>
        <p:txBody>
          <a:bodyPr wrap="none" lIns="0" tIns="0" rIns="0" bIns="0" rtlCol="0">
            <a:spAutoFit/>
          </a:bodyPr>
          <a:lstStyle/>
          <a:p>
            <a:pPr>
              <a:lnSpc>
                <a:spcPct val="90000"/>
              </a:lnSpc>
              <a:spcBef>
                <a:spcPct val="20000"/>
              </a:spcBef>
              <a:buSzPct val="80000"/>
            </a:pPr>
            <a:r>
              <a:rPr lang="en-US" sz="2000" dirty="0">
                <a:solidFill>
                  <a:schemeClr val="accent2">
                    <a:alpha val="99000"/>
                  </a:schemeClr>
                </a:solidFill>
              </a:rPr>
              <a:t>Endpoint</a:t>
            </a:r>
          </a:p>
          <a:p>
            <a:pPr>
              <a:lnSpc>
                <a:spcPct val="90000"/>
              </a:lnSpc>
              <a:spcBef>
                <a:spcPct val="20000"/>
              </a:spcBef>
              <a:buSzPct val="80000"/>
            </a:pPr>
            <a:r>
              <a:rPr lang="en-US" dirty="0">
                <a:gradFill>
                  <a:gsLst>
                    <a:gs pos="0">
                      <a:srgbClr val="595959"/>
                    </a:gs>
                    <a:gs pos="86000">
                      <a:srgbClr val="595959"/>
                    </a:gs>
                  </a:gsLst>
                  <a:lin ang="5400000" scaled="0"/>
                </a:gradFill>
              </a:rPr>
              <a:t>Public Port</a:t>
            </a:r>
          </a:p>
          <a:p>
            <a:pPr>
              <a:lnSpc>
                <a:spcPct val="90000"/>
              </a:lnSpc>
              <a:spcBef>
                <a:spcPct val="20000"/>
              </a:spcBef>
              <a:buSzPct val="80000"/>
            </a:pPr>
            <a:r>
              <a:rPr lang="en-US" dirty="0">
                <a:gradFill>
                  <a:gsLst>
                    <a:gs pos="0">
                      <a:srgbClr val="595959"/>
                    </a:gs>
                    <a:gs pos="86000">
                      <a:srgbClr val="595959"/>
                    </a:gs>
                  </a:gsLst>
                  <a:lin ang="5400000" scaled="0"/>
                </a:gradFill>
              </a:rPr>
              <a:t>Local Port</a:t>
            </a:r>
          </a:p>
          <a:p>
            <a:pPr>
              <a:lnSpc>
                <a:spcPct val="90000"/>
              </a:lnSpc>
              <a:spcBef>
                <a:spcPct val="20000"/>
              </a:spcBef>
              <a:buSzPct val="80000"/>
            </a:pPr>
            <a:r>
              <a:rPr lang="en-US" dirty="0">
                <a:gradFill>
                  <a:gsLst>
                    <a:gs pos="0">
                      <a:srgbClr val="595959"/>
                    </a:gs>
                    <a:gs pos="86000">
                      <a:srgbClr val="595959"/>
                    </a:gs>
                  </a:gsLst>
                  <a:lin ang="5400000" scaled="0"/>
                </a:gradFill>
              </a:rPr>
              <a:t>Protocol (TCP/UDP)</a:t>
            </a:r>
          </a:p>
          <a:p>
            <a:pPr>
              <a:lnSpc>
                <a:spcPct val="90000"/>
              </a:lnSpc>
              <a:spcBef>
                <a:spcPct val="20000"/>
              </a:spcBef>
              <a:buSzPct val="80000"/>
            </a:pPr>
            <a:r>
              <a:rPr lang="en-US" dirty="0">
                <a:gradFill>
                  <a:gsLst>
                    <a:gs pos="0">
                      <a:srgbClr val="595959"/>
                    </a:gs>
                    <a:gs pos="86000">
                      <a:srgbClr val="595959"/>
                    </a:gs>
                  </a:gsLst>
                  <a:lin ang="5400000" scaled="0"/>
                </a:gradFill>
              </a:rPr>
              <a:t>Name</a:t>
            </a:r>
          </a:p>
        </p:txBody>
      </p:sp>
      <p:grpSp>
        <p:nvGrpSpPr>
          <p:cNvPr id="75" name="Group 74"/>
          <p:cNvGrpSpPr/>
          <p:nvPr/>
        </p:nvGrpSpPr>
        <p:grpSpPr>
          <a:xfrm>
            <a:off x="5072532" y="2991489"/>
            <a:ext cx="959750" cy="571767"/>
            <a:chOff x="664614" y="2640917"/>
            <a:chExt cx="2072367" cy="1538525"/>
          </a:xfrm>
        </p:grpSpPr>
        <p:sp>
          <p:nvSpPr>
            <p:cNvPr id="76" name="Right Arrow 75"/>
            <p:cNvSpPr/>
            <p:nvPr/>
          </p:nvSpPr>
          <p:spPr bwMode="auto">
            <a:xfrm>
              <a:off x="768453" y="3539362"/>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77" name="Rectangle 76"/>
            <p:cNvSpPr/>
            <p:nvPr/>
          </p:nvSpPr>
          <p:spPr bwMode="auto">
            <a:xfrm>
              <a:off x="664614" y="2640917"/>
              <a:ext cx="2072367" cy="8281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3389</a:t>
              </a:r>
            </a:p>
          </p:txBody>
        </p:sp>
      </p:grpSp>
    </p:spTree>
    <p:extLst>
      <p:ext uri="{BB962C8B-B14F-4D97-AF65-F5344CB8AC3E}">
        <p14:creationId xmlns:p14="http://schemas.microsoft.com/office/powerpoint/2010/main" val="250486715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Balanced Sets</a:t>
            </a:r>
            <a:endParaRPr lang="en-US" dirty="0"/>
          </a:p>
        </p:txBody>
      </p:sp>
      <p:sp>
        <p:nvSpPr>
          <p:cNvPr id="32" name="Rectangle 31"/>
          <p:cNvSpPr/>
          <p:nvPr/>
        </p:nvSpPr>
        <p:spPr bwMode="auto">
          <a:xfrm>
            <a:off x="5351233" y="1158497"/>
            <a:ext cx="1920740" cy="3454443"/>
          </a:xfrm>
          <a:prstGeom prst="rect">
            <a:avLst/>
          </a:prstGeom>
          <a:noFill/>
          <a:ln w="47625">
            <a:solidFill>
              <a:schemeClr val="accent2"/>
            </a:solidFill>
            <a:prstDash val="sysDash"/>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34286" tIns="34285" rIns="34286" bIns="34285" numCol="1" rtlCol="0" anchor="t" anchorCtr="0" compatLnSpc="1">
            <a:prstTxWarp prst="textNoShape">
              <a:avLst/>
            </a:prstTxWarp>
          </a:bodyPr>
          <a:lstStyle/>
          <a:p>
            <a:pPr algn="ctr" defTabSz="685495"/>
            <a:r>
              <a:rPr lang="en-US" sz="2100" spc="-38" dirty="0">
                <a:ln>
                  <a:solidFill>
                    <a:schemeClr val="bg1">
                      <a:alpha val="0"/>
                    </a:schemeClr>
                  </a:solidFill>
                </a:ln>
                <a:solidFill>
                  <a:srgbClr val="595959">
                    <a:alpha val="99000"/>
                  </a:srgbClr>
                </a:solidFill>
              </a:rPr>
              <a:t>Cloud App</a:t>
            </a:r>
          </a:p>
        </p:txBody>
      </p:sp>
      <p:grpSp>
        <p:nvGrpSpPr>
          <p:cNvPr id="33" name="Group 32"/>
          <p:cNvGrpSpPr/>
          <p:nvPr/>
        </p:nvGrpSpPr>
        <p:grpSpPr>
          <a:xfrm>
            <a:off x="5557027" y="1650826"/>
            <a:ext cx="1509153" cy="685800"/>
            <a:chOff x="8820127" y="2624961"/>
            <a:chExt cx="2011680" cy="914400"/>
          </a:xfrm>
        </p:grpSpPr>
        <p:sp>
          <p:nvSpPr>
            <p:cNvPr id="34" name="Rectangle 33"/>
            <p:cNvSpPr/>
            <p:nvPr/>
          </p:nvSpPr>
          <p:spPr bwMode="auto">
            <a:xfrm>
              <a:off x="8820127" y="2624961"/>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35" name="Rectangle 34"/>
            <p:cNvSpPr/>
            <p:nvPr/>
          </p:nvSpPr>
          <p:spPr bwMode="auto">
            <a:xfrm>
              <a:off x="8957287" y="2763879"/>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VM1</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LBHTTP</a:t>
              </a:r>
            </a:p>
          </p:txBody>
        </p:sp>
      </p:grpSp>
      <p:grpSp>
        <p:nvGrpSpPr>
          <p:cNvPr id="36" name="Group 35"/>
          <p:cNvGrpSpPr/>
          <p:nvPr/>
        </p:nvGrpSpPr>
        <p:grpSpPr>
          <a:xfrm>
            <a:off x="5557026" y="2662546"/>
            <a:ext cx="1509153" cy="685800"/>
            <a:chOff x="8820126" y="3915780"/>
            <a:chExt cx="2011680" cy="914400"/>
          </a:xfrm>
        </p:grpSpPr>
        <p:sp>
          <p:nvSpPr>
            <p:cNvPr id="37" name="Rectangle 36"/>
            <p:cNvSpPr/>
            <p:nvPr/>
          </p:nvSpPr>
          <p:spPr bwMode="auto">
            <a:xfrm>
              <a:off x="8820126" y="3915780"/>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38" name="Rectangle 37"/>
            <p:cNvSpPr/>
            <p:nvPr/>
          </p:nvSpPr>
          <p:spPr bwMode="auto">
            <a:xfrm>
              <a:off x="8957289" y="4097429"/>
              <a:ext cx="1737359"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VM2</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LBHTTP</a:t>
              </a:r>
            </a:p>
          </p:txBody>
        </p:sp>
      </p:grpSp>
      <p:grpSp>
        <p:nvGrpSpPr>
          <p:cNvPr id="39" name="Group 38"/>
          <p:cNvGrpSpPr/>
          <p:nvPr/>
        </p:nvGrpSpPr>
        <p:grpSpPr>
          <a:xfrm>
            <a:off x="5557027" y="3620907"/>
            <a:ext cx="1509153" cy="685800"/>
            <a:chOff x="8820127" y="4800893"/>
            <a:chExt cx="2011680" cy="914400"/>
          </a:xfrm>
        </p:grpSpPr>
        <p:sp>
          <p:nvSpPr>
            <p:cNvPr id="40" name="Rectangle 39"/>
            <p:cNvSpPr/>
            <p:nvPr/>
          </p:nvSpPr>
          <p:spPr bwMode="auto">
            <a:xfrm>
              <a:off x="8820127" y="4800893"/>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41" name="Rectangle 40"/>
            <p:cNvSpPr/>
            <p:nvPr/>
          </p:nvSpPr>
          <p:spPr bwMode="auto">
            <a:xfrm>
              <a:off x="8957287" y="4960476"/>
              <a:ext cx="1737359"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VM3</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LBHTTP</a:t>
              </a:r>
            </a:p>
          </p:txBody>
        </p:sp>
      </p:grpSp>
      <p:sp>
        <p:nvSpPr>
          <p:cNvPr id="42" name="Trapezoid 41"/>
          <p:cNvSpPr/>
          <p:nvPr/>
        </p:nvSpPr>
        <p:spPr bwMode="auto">
          <a:xfrm rot="16200000">
            <a:off x="2963693" y="2557932"/>
            <a:ext cx="3581400" cy="655570"/>
          </a:xfrm>
          <a:prstGeom prst="trapezoid">
            <a:avLst>
              <a:gd name="adj" fmla="val 37559"/>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34286" tIns="34285" rIns="34286" bIns="34285" numCol="1" rtlCol="0" anchor="ctr" anchorCtr="0" compatLnSpc="1">
            <a:prstTxWarp prst="textNoShape">
              <a:avLst/>
            </a:prstTxWarp>
          </a:bodyPr>
          <a:lstStyle/>
          <a:p>
            <a:pPr defTabSz="685438" fontAlgn="base">
              <a:spcBef>
                <a:spcPct val="0"/>
              </a:spcBef>
              <a:spcAft>
                <a:spcPct val="0"/>
              </a:spcAft>
            </a:pPr>
            <a:r>
              <a:rPr lang="en-US" sz="2400" spc="-38" dirty="0">
                <a:ln>
                  <a:solidFill>
                    <a:schemeClr val="bg1">
                      <a:alpha val="0"/>
                    </a:schemeClr>
                  </a:solidFill>
                </a:ln>
                <a:solidFill>
                  <a:schemeClr val="bg1">
                    <a:alpha val="99000"/>
                  </a:schemeClr>
                </a:solidFill>
              </a:rPr>
              <a:t>LB</a:t>
            </a:r>
          </a:p>
        </p:txBody>
      </p:sp>
      <p:sp>
        <p:nvSpPr>
          <p:cNvPr id="30" name="TextBox 29"/>
          <p:cNvSpPr txBox="1"/>
          <p:nvPr/>
        </p:nvSpPr>
        <p:spPr>
          <a:xfrm>
            <a:off x="574731" y="1562344"/>
            <a:ext cx="2672163" cy="2409890"/>
          </a:xfrm>
          <a:prstGeom prst="rect">
            <a:avLst/>
          </a:prstGeom>
          <a:noFill/>
        </p:spPr>
        <p:txBody>
          <a:bodyPr wrap="square" lIns="0" tIns="0" rIns="0" bIns="0" rtlCol="0">
            <a:spAutoFit/>
          </a:bodyPr>
          <a:lstStyle/>
          <a:p>
            <a:pPr>
              <a:lnSpc>
                <a:spcPct val="90000"/>
              </a:lnSpc>
              <a:spcBef>
                <a:spcPct val="20000"/>
              </a:spcBef>
              <a:buSzPct val="80000"/>
            </a:pPr>
            <a:r>
              <a:rPr lang="en-US" sz="2000" dirty="0">
                <a:solidFill>
                  <a:schemeClr val="accent2">
                    <a:alpha val="99000"/>
                  </a:schemeClr>
                </a:solidFill>
              </a:rPr>
              <a:t>Endpoint Set</a:t>
            </a:r>
          </a:p>
          <a:p>
            <a:pPr>
              <a:lnSpc>
                <a:spcPct val="90000"/>
              </a:lnSpc>
              <a:spcBef>
                <a:spcPct val="20000"/>
              </a:spcBef>
              <a:buSzPct val="80000"/>
            </a:pPr>
            <a:r>
              <a:rPr lang="en-US" dirty="0">
                <a:gradFill>
                  <a:gsLst>
                    <a:gs pos="0">
                      <a:srgbClr val="595959"/>
                    </a:gs>
                    <a:gs pos="86000">
                      <a:srgbClr val="595959"/>
                    </a:gs>
                  </a:gsLst>
                  <a:lin ang="5400000" scaled="0"/>
                </a:gradFill>
              </a:rPr>
              <a:t>Public Port</a:t>
            </a:r>
          </a:p>
          <a:p>
            <a:pPr>
              <a:lnSpc>
                <a:spcPct val="90000"/>
              </a:lnSpc>
              <a:spcBef>
                <a:spcPct val="20000"/>
              </a:spcBef>
              <a:buSzPct val="80000"/>
            </a:pPr>
            <a:r>
              <a:rPr lang="en-US" dirty="0">
                <a:gradFill>
                  <a:gsLst>
                    <a:gs pos="0">
                      <a:srgbClr val="595959"/>
                    </a:gs>
                    <a:gs pos="86000">
                      <a:srgbClr val="595959"/>
                    </a:gs>
                  </a:gsLst>
                  <a:lin ang="5400000" scaled="0"/>
                </a:gradFill>
              </a:rPr>
              <a:t>Local Port</a:t>
            </a:r>
          </a:p>
          <a:p>
            <a:pPr>
              <a:lnSpc>
                <a:spcPct val="90000"/>
              </a:lnSpc>
              <a:spcBef>
                <a:spcPct val="20000"/>
              </a:spcBef>
              <a:buSzPct val="80000"/>
            </a:pPr>
            <a:r>
              <a:rPr lang="en-US" dirty="0">
                <a:gradFill>
                  <a:gsLst>
                    <a:gs pos="0">
                      <a:srgbClr val="595959"/>
                    </a:gs>
                    <a:gs pos="86000">
                      <a:srgbClr val="595959"/>
                    </a:gs>
                  </a:gsLst>
                  <a:lin ang="5400000" scaled="0"/>
                </a:gradFill>
              </a:rPr>
              <a:t>Protocol (TCP/UDP)</a:t>
            </a:r>
          </a:p>
          <a:p>
            <a:pPr>
              <a:lnSpc>
                <a:spcPct val="90000"/>
              </a:lnSpc>
              <a:spcBef>
                <a:spcPct val="20000"/>
              </a:spcBef>
              <a:buSzPct val="80000"/>
            </a:pPr>
            <a:r>
              <a:rPr lang="en-US" dirty="0" smtClean="0">
                <a:gradFill>
                  <a:gsLst>
                    <a:gs pos="0">
                      <a:srgbClr val="595959"/>
                    </a:gs>
                    <a:gs pos="86000">
                      <a:srgbClr val="595959"/>
                    </a:gs>
                  </a:gsLst>
                  <a:lin ang="5400000" scaled="0"/>
                </a:gradFill>
              </a:rPr>
              <a:t>Name</a:t>
            </a:r>
          </a:p>
          <a:p>
            <a:pPr>
              <a:lnSpc>
                <a:spcPct val="90000"/>
              </a:lnSpc>
              <a:spcBef>
                <a:spcPct val="20000"/>
              </a:spcBef>
              <a:buSzPct val="80000"/>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342811" indent="-342811">
              <a:lnSpc>
                <a:spcPct val="90000"/>
              </a:lnSpc>
              <a:spcBef>
                <a:spcPct val="20000"/>
              </a:spcBef>
              <a:buSzPct val="80000"/>
              <a:buFont typeface="Arial" pitchFamily="34" charset="0"/>
              <a:buChar char="•"/>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342811" indent="-342811">
              <a:lnSpc>
                <a:spcPct val="90000"/>
              </a:lnSpc>
              <a:spcBef>
                <a:spcPct val="20000"/>
              </a:spcBef>
              <a:buSzPct val="80000"/>
              <a:buFont typeface="Arial" pitchFamily="34" charset="0"/>
              <a:buChar char="•"/>
            </a:pPr>
            <a:endParaRPr lang="en-US" dirty="0">
              <a:gradFill>
                <a:gsLst>
                  <a:gs pos="0">
                    <a:srgbClr val="292929">
                      <a:lumMod val="90000"/>
                      <a:lumOff val="10000"/>
                    </a:srgbClr>
                  </a:gs>
                  <a:gs pos="86000">
                    <a:srgbClr val="292929">
                      <a:lumMod val="90000"/>
                      <a:lumOff val="10000"/>
                    </a:srgbClr>
                  </a:gs>
                </a:gsLst>
                <a:lin ang="5400000" scaled="0"/>
              </a:gradFill>
            </a:endParaRPr>
          </a:p>
        </p:txBody>
      </p:sp>
      <p:grpSp>
        <p:nvGrpSpPr>
          <p:cNvPr id="58" name="Group 57"/>
          <p:cNvGrpSpPr/>
          <p:nvPr/>
        </p:nvGrpSpPr>
        <p:grpSpPr>
          <a:xfrm>
            <a:off x="3436013" y="2479346"/>
            <a:ext cx="889299" cy="559233"/>
            <a:chOff x="768452" y="2674644"/>
            <a:chExt cx="1920240" cy="1504797"/>
          </a:xfrm>
        </p:grpSpPr>
        <p:sp>
          <p:nvSpPr>
            <p:cNvPr id="59" name="Right Arrow 58"/>
            <p:cNvSpPr/>
            <p:nvPr/>
          </p:nvSpPr>
          <p:spPr bwMode="auto">
            <a:xfrm>
              <a:off x="768452" y="3539361"/>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60" name="Rectangle 59"/>
            <p:cNvSpPr/>
            <p:nvPr/>
          </p:nvSpPr>
          <p:spPr bwMode="auto">
            <a:xfrm>
              <a:off x="938896" y="2674644"/>
              <a:ext cx="1657005" cy="828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80</a:t>
              </a:r>
            </a:p>
          </p:txBody>
        </p:sp>
      </p:grpSp>
      <p:sp>
        <p:nvSpPr>
          <p:cNvPr id="26" name="Right Arrow 25"/>
          <p:cNvSpPr/>
          <p:nvPr/>
        </p:nvSpPr>
        <p:spPr bwMode="auto">
          <a:xfrm rot="19275685">
            <a:off x="4969789" y="2363243"/>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28" name="Right Arrow 27"/>
          <p:cNvSpPr/>
          <p:nvPr/>
        </p:nvSpPr>
        <p:spPr bwMode="auto">
          <a:xfrm>
            <a:off x="4985811" y="2886516"/>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29" name="Right Arrow 28"/>
          <p:cNvSpPr/>
          <p:nvPr/>
        </p:nvSpPr>
        <p:spPr bwMode="auto">
          <a:xfrm rot="2518972">
            <a:off x="4977246" y="3413924"/>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Tree>
    <p:extLst>
      <p:ext uri="{BB962C8B-B14F-4D97-AF65-F5344CB8AC3E}">
        <p14:creationId xmlns:p14="http://schemas.microsoft.com/office/powerpoint/2010/main" val="2862652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Virtual Machines</a:t>
            </a:r>
            <a:endParaRPr lang="en-US" dirty="0"/>
          </a:p>
        </p:txBody>
      </p:sp>
      <p:sp>
        <p:nvSpPr>
          <p:cNvPr id="30" name="Rectangle 29"/>
          <p:cNvSpPr/>
          <p:nvPr/>
        </p:nvSpPr>
        <p:spPr bwMode="auto">
          <a:xfrm>
            <a:off x="828314" y="1505626"/>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356892" y="1505626"/>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Support for key server applications</a:t>
            </a:r>
          </a:p>
        </p:txBody>
      </p:sp>
      <p:sp>
        <p:nvSpPr>
          <p:cNvPr id="33" name="Rectangle 32"/>
          <p:cNvSpPr/>
          <p:nvPr/>
        </p:nvSpPr>
        <p:spPr bwMode="auto">
          <a:xfrm>
            <a:off x="828314" y="2074840"/>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356892" y="2074840"/>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Easy storage manageability</a:t>
            </a:r>
          </a:p>
        </p:txBody>
      </p:sp>
      <p:sp>
        <p:nvSpPr>
          <p:cNvPr id="36" name="Rectangle 35"/>
          <p:cNvSpPr/>
          <p:nvPr/>
        </p:nvSpPr>
        <p:spPr bwMode="auto">
          <a:xfrm>
            <a:off x="828314" y="2644054"/>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356892" y="2644054"/>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High availability features</a:t>
            </a:r>
          </a:p>
        </p:txBody>
      </p:sp>
      <p:sp>
        <p:nvSpPr>
          <p:cNvPr id="41" name="Rectangle 40"/>
          <p:cNvSpPr/>
          <p:nvPr/>
        </p:nvSpPr>
        <p:spPr bwMode="auto">
          <a:xfrm>
            <a:off x="828314" y="3213268"/>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356892" y="3213268"/>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Advanced networking</a:t>
            </a:r>
          </a:p>
        </p:txBody>
      </p:sp>
      <p:sp>
        <p:nvSpPr>
          <p:cNvPr id="44" name="Rectangle 43"/>
          <p:cNvSpPr/>
          <p:nvPr/>
        </p:nvSpPr>
        <p:spPr bwMode="auto">
          <a:xfrm>
            <a:off x="828314" y="3782481"/>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356892" y="3782481"/>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Integration with compute </a:t>
            </a:r>
            <a:r>
              <a:rPr lang="en-US" sz="2000" dirty="0" err="1">
                <a:solidFill>
                  <a:schemeClr val="bg1">
                    <a:alpha val="99000"/>
                  </a:schemeClr>
                </a:solidFill>
              </a:rPr>
              <a:t>PaaS</a:t>
            </a:r>
            <a:endParaRPr lang="en-US" sz="2000" dirty="0">
              <a:solidFill>
                <a:schemeClr val="bg1">
                  <a:alpha val="99000"/>
                </a:schemeClr>
              </a:solidFill>
            </a:endParaRPr>
          </a:p>
        </p:txBody>
      </p:sp>
      <p:sp>
        <p:nvSpPr>
          <p:cNvPr id="48" name="Freeform 79"/>
          <p:cNvSpPr>
            <a:spLocks noEditPoints="1"/>
          </p:cNvSpPr>
          <p:nvPr/>
        </p:nvSpPr>
        <p:spPr bwMode="black">
          <a:xfrm>
            <a:off x="971060" y="2173319"/>
            <a:ext cx="235725" cy="31867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49" name="Freeform 73"/>
          <p:cNvSpPr>
            <a:spLocks noEditPoints="1"/>
          </p:cNvSpPr>
          <p:nvPr/>
        </p:nvSpPr>
        <p:spPr bwMode="black">
          <a:xfrm>
            <a:off x="913874" y="3309068"/>
            <a:ext cx="349066" cy="33697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50" name="Freeform 80"/>
          <p:cNvSpPr>
            <a:spLocks noEditPoints="1"/>
          </p:cNvSpPr>
          <p:nvPr/>
        </p:nvSpPr>
        <p:spPr bwMode="black">
          <a:xfrm>
            <a:off x="940769" y="1579682"/>
            <a:ext cx="295275" cy="35823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51" name="Freeform 24"/>
          <p:cNvSpPr>
            <a:spLocks noEditPoints="1"/>
          </p:cNvSpPr>
          <p:nvPr/>
        </p:nvSpPr>
        <p:spPr bwMode="black">
          <a:xfrm>
            <a:off x="919068" y="3904538"/>
            <a:ext cx="368284" cy="28446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EditPoints="1"/>
          </p:cNvSpPr>
          <p:nvPr/>
        </p:nvSpPr>
        <p:spPr bwMode="black">
          <a:xfrm>
            <a:off x="889963" y="2740682"/>
            <a:ext cx="393814" cy="33532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264631344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Balancer Custom Probes</a:t>
            </a:r>
            <a:endParaRPr lang="en-US" dirty="0"/>
          </a:p>
        </p:txBody>
      </p:sp>
      <p:sp>
        <p:nvSpPr>
          <p:cNvPr id="32" name="Rectangle 31"/>
          <p:cNvSpPr/>
          <p:nvPr/>
        </p:nvSpPr>
        <p:spPr bwMode="auto">
          <a:xfrm>
            <a:off x="5351233" y="1158497"/>
            <a:ext cx="1920740" cy="3454443"/>
          </a:xfrm>
          <a:prstGeom prst="rect">
            <a:avLst/>
          </a:prstGeom>
          <a:noFill/>
          <a:ln w="47625">
            <a:solidFill>
              <a:schemeClr val="accent2"/>
            </a:solidFill>
            <a:prstDash val="sysDash"/>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34286" tIns="34285" rIns="34286" bIns="34285" numCol="1" rtlCol="0" anchor="t" anchorCtr="0" compatLnSpc="1">
            <a:prstTxWarp prst="textNoShape">
              <a:avLst/>
            </a:prstTxWarp>
          </a:bodyPr>
          <a:lstStyle/>
          <a:p>
            <a:pPr algn="ctr" defTabSz="685495"/>
            <a:r>
              <a:rPr lang="en-US" sz="2100" spc="-38" dirty="0">
                <a:ln>
                  <a:solidFill>
                    <a:schemeClr val="bg1">
                      <a:alpha val="0"/>
                    </a:schemeClr>
                  </a:solidFill>
                </a:ln>
                <a:solidFill>
                  <a:srgbClr val="595959">
                    <a:alpha val="99000"/>
                  </a:srgbClr>
                </a:solidFill>
              </a:rPr>
              <a:t>Cloud App</a:t>
            </a:r>
          </a:p>
        </p:txBody>
      </p:sp>
      <p:grpSp>
        <p:nvGrpSpPr>
          <p:cNvPr id="33" name="Group 32"/>
          <p:cNvGrpSpPr/>
          <p:nvPr/>
        </p:nvGrpSpPr>
        <p:grpSpPr>
          <a:xfrm>
            <a:off x="5557027" y="1650826"/>
            <a:ext cx="1509153" cy="685800"/>
            <a:chOff x="8820127" y="2624961"/>
            <a:chExt cx="2011680" cy="914400"/>
          </a:xfrm>
        </p:grpSpPr>
        <p:sp>
          <p:nvSpPr>
            <p:cNvPr id="34" name="Rectangle 33"/>
            <p:cNvSpPr/>
            <p:nvPr/>
          </p:nvSpPr>
          <p:spPr bwMode="auto">
            <a:xfrm>
              <a:off x="8820127" y="2624961"/>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35" name="Rectangle 34"/>
            <p:cNvSpPr/>
            <p:nvPr/>
          </p:nvSpPr>
          <p:spPr bwMode="auto">
            <a:xfrm>
              <a:off x="8957287" y="2763879"/>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VM1</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/healthcheck.aspx</a:t>
              </a:r>
            </a:p>
          </p:txBody>
        </p:sp>
      </p:grpSp>
      <p:grpSp>
        <p:nvGrpSpPr>
          <p:cNvPr id="36" name="Group 35"/>
          <p:cNvGrpSpPr/>
          <p:nvPr/>
        </p:nvGrpSpPr>
        <p:grpSpPr>
          <a:xfrm>
            <a:off x="5557026" y="2662546"/>
            <a:ext cx="1509153" cy="685800"/>
            <a:chOff x="8820126" y="3915780"/>
            <a:chExt cx="2011680" cy="914400"/>
          </a:xfrm>
        </p:grpSpPr>
        <p:sp>
          <p:nvSpPr>
            <p:cNvPr id="37" name="Rectangle 36"/>
            <p:cNvSpPr/>
            <p:nvPr/>
          </p:nvSpPr>
          <p:spPr bwMode="auto">
            <a:xfrm>
              <a:off x="8820126" y="3915780"/>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38" name="Rectangle 37"/>
            <p:cNvSpPr/>
            <p:nvPr/>
          </p:nvSpPr>
          <p:spPr bwMode="auto">
            <a:xfrm>
              <a:off x="8974079" y="4076641"/>
              <a:ext cx="1737359"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VM2</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/healthcheck.aspx</a:t>
              </a:r>
              <a:endParaRPr lang="en-US" sz="2400" dirty="0">
                <a:ln>
                  <a:solidFill>
                    <a:schemeClr val="bg1">
                      <a:alpha val="0"/>
                    </a:schemeClr>
                  </a:solidFill>
                </a:ln>
                <a:solidFill>
                  <a:schemeClr val="bg1">
                    <a:alpha val="99000"/>
                  </a:schemeClr>
                </a:solidFill>
              </a:endParaRPr>
            </a:p>
          </p:txBody>
        </p:sp>
      </p:grpSp>
      <p:grpSp>
        <p:nvGrpSpPr>
          <p:cNvPr id="39" name="Group 38"/>
          <p:cNvGrpSpPr/>
          <p:nvPr/>
        </p:nvGrpSpPr>
        <p:grpSpPr>
          <a:xfrm>
            <a:off x="5557027" y="3620907"/>
            <a:ext cx="1509153" cy="685800"/>
            <a:chOff x="8820127" y="4800893"/>
            <a:chExt cx="2011680" cy="914400"/>
          </a:xfrm>
        </p:grpSpPr>
        <p:sp>
          <p:nvSpPr>
            <p:cNvPr id="40" name="Rectangle 39"/>
            <p:cNvSpPr/>
            <p:nvPr/>
          </p:nvSpPr>
          <p:spPr bwMode="auto">
            <a:xfrm>
              <a:off x="8820127" y="4800893"/>
              <a:ext cx="2011680" cy="914400"/>
            </a:xfrm>
            <a:prstGeom prst="rect">
              <a:avLst/>
            </a:prstGeom>
            <a:solidFill>
              <a:schemeClr val="accent2"/>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980" tIns="44991" rIns="89980" bIns="44991" numCol="1" rtlCol="0" anchor="ctr" anchorCtr="0" compatLnSpc="1">
              <a:prstTxWarp prst="textNoShape">
                <a:avLst/>
              </a:prstTxWarp>
            </a:bodyPr>
            <a:lstStyle/>
            <a:p>
              <a:pPr algn="ctr" defTabSz="674583" fontAlgn="base">
                <a:spcBef>
                  <a:spcPct val="0"/>
                </a:spcBef>
                <a:spcAft>
                  <a:spcPct val="0"/>
                </a:spcAft>
              </a:pPr>
              <a:endParaRPr lang="en-US" dirty="0">
                <a:ln>
                  <a:solidFill>
                    <a:schemeClr val="bg1">
                      <a:alpha val="0"/>
                    </a:schemeClr>
                  </a:solidFill>
                </a:ln>
                <a:solidFill>
                  <a:srgbClr val="FFFFFF"/>
                </a:solidFill>
              </a:endParaRPr>
            </a:p>
          </p:txBody>
        </p:sp>
        <p:sp>
          <p:nvSpPr>
            <p:cNvPr id="41" name="Rectangle 40"/>
            <p:cNvSpPr/>
            <p:nvPr/>
          </p:nvSpPr>
          <p:spPr bwMode="auto">
            <a:xfrm>
              <a:off x="8957287" y="4939811"/>
              <a:ext cx="1737360" cy="640080"/>
            </a:xfrm>
            <a:prstGeom prst="rect">
              <a:avLst/>
            </a:prstGeom>
            <a:no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685495" fontAlgn="base">
                <a:spcBef>
                  <a:spcPct val="0"/>
                </a:spcBef>
                <a:spcAft>
                  <a:spcPct val="0"/>
                </a:spcAft>
              </a:pPr>
              <a:r>
                <a:rPr lang="en-US" sz="2400" dirty="0">
                  <a:ln>
                    <a:solidFill>
                      <a:schemeClr val="bg1">
                        <a:alpha val="0"/>
                      </a:schemeClr>
                    </a:solidFill>
                  </a:ln>
                  <a:solidFill>
                    <a:schemeClr val="bg1">
                      <a:alpha val="99000"/>
                    </a:schemeClr>
                  </a:solidFill>
                </a:rPr>
                <a:t>VM3</a:t>
              </a:r>
            </a:p>
            <a:p>
              <a:pPr algn="ctr" defTabSz="685495" fontAlgn="base">
                <a:spcBef>
                  <a:spcPct val="0"/>
                </a:spcBef>
                <a:spcAft>
                  <a:spcPct val="0"/>
                </a:spcAft>
              </a:pPr>
              <a:r>
                <a:rPr lang="en-US" sz="1100" dirty="0">
                  <a:ln>
                    <a:solidFill>
                      <a:schemeClr val="bg1">
                        <a:alpha val="0"/>
                      </a:schemeClr>
                    </a:solidFill>
                  </a:ln>
                  <a:solidFill>
                    <a:schemeClr val="bg1">
                      <a:alpha val="99000"/>
                    </a:schemeClr>
                  </a:solidFill>
                </a:rPr>
                <a:t>/healthcheck.aspx</a:t>
              </a:r>
            </a:p>
          </p:txBody>
        </p:sp>
      </p:grpSp>
      <p:sp>
        <p:nvSpPr>
          <p:cNvPr id="42" name="Trapezoid 41"/>
          <p:cNvSpPr/>
          <p:nvPr/>
        </p:nvSpPr>
        <p:spPr bwMode="auto">
          <a:xfrm rot="16200000">
            <a:off x="2963693" y="2557932"/>
            <a:ext cx="3581400" cy="655570"/>
          </a:xfrm>
          <a:prstGeom prst="trapezoid">
            <a:avLst>
              <a:gd name="adj" fmla="val 37559"/>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vert" wrap="square" lIns="34286" tIns="34285" rIns="34286" bIns="34285" numCol="1" rtlCol="0" anchor="ctr" anchorCtr="0" compatLnSpc="1">
            <a:prstTxWarp prst="textNoShape">
              <a:avLst/>
            </a:prstTxWarp>
          </a:bodyPr>
          <a:lstStyle/>
          <a:p>
            <a:pPr defTabSz="685438" fontAlgn="base">
              <a:spcBef>
                <a:spcPct val="0"/>
              </a:spcBef>
              <a:spcAft>
                <a:spcPct val="0"/>
              </a:spcAft>
            </a:pPr>
            <a:r>
              <a:rPr lang="en-US" sz="2400" spc="-38" dirty="0">
                <a:ln>
                  <a:solidFill>
                    <a:schemeClr val="bg1">
                      <a:alpha val="0"/>
                    </a:schemeClr>
                  </a:solidFill>
                </a:ln>
                <a:solidFill>
                  <a:schemeClr val="bg1">
                    <a:alpha val="99000"/>
                  </a:schemeClr>
                </a:solidFill>
              </a:rPr>
              <a:t>LB</a:t>
            </a:r>
          </a:p>
        </p:txBody>
      </p:sp>
      <p:sp>
        <p:nvSpPr>
          <p:cNvPr id="30" name="TextBox 29"/>
          <p:cNvSpPr txBox="1"/>
          <p:nvPr/>
        </p:nvSpPr>
        <p:spPr>
          <a:xfrm>
            <a:off x="528240" y="908869"/>
            <a:ext cx="2722540" cy="3600986"/>
          </a:xfrm>
          <a:prstGeom prst="rect">
            <a:avLst/>
          </a:prstGeom>
          <a:noFill/>
        </p:spPr>
        <p:txBody>
          <a:bodyPr wrap="none" lIns="0" tIns="0" rIns="0" bIns="0" rtlCol="0">
            <a:spAutoFit/>
          </a:bodyPr>
          <a:lstStyle/>
          <a:p>
            <a:pPr marL="342811" indent="-342811">
              <a:lnSpc>
                <a:spcPct val="90000"/>
              </a:lnSpc>
              <a:spcBef>
                <a:spcPct val="20000"/>
              </a:spcBef>
              <a:buSzPct val="80000"/>
              <a:buFont typeface="Arial" pitchFamily="34" charset="0"/>
              <a:buChar char="•"/>
            </a:pPr>
            <a:endParaRPr lang="en-US" dirty="0" smtClean="0">
              <a:gradFill>
                <a:gsLst>
                  <a:gs pos="0">
                    <a:srgbClr val="292929">
                      <a:lumMod val="90000"/>
                      <a:lumOff val="10000"/>
                    </a:srgbClr>
                  </a:gs>
                  <a:gs pos="86000">
                    <a:srgbClr val="292929">
                      <a:lumMod val="90000"/>
                      <a:lumOff val="10000"/>
                    </a:srgbClr>
                  </a:gs>
                </a:gsLst>
                <a:lin ang="5400000" scaled="0"/>
              </a:gradFill>
            </a:endParaRPr>
          </a:p>
          <a:p>
            <a:pPr>
              <a:lnSpc>
                <a:spcPct val="90000"/>
              </a:lnSpc>
              <a:spcBef>
                <a:spcPct val="20000"/>
              </a:spcBef>
              <a:buSzPct val="80000"/>
            </a:pPr>
            <a:r>
              <a:rPr lang="en-US" dirty="0" smtClean="0">
                <a:solidFill>
                  <a:schemeClr val="accent2">
                    <a:alpha val="99000"/>
                  </a:schemeClr>
                </a:solidFill>
              </a:rPr>
              <a:t>Load Balancer Probe</a:t>
            </a:r>
          </a:p>
          <a:p>
            <a:pPr>
              <a:lnSpc>
                <a:spcPct val="90000"/>
              </a:lnSpc>
              <a:spcBef>
                <a:spcPct val="20000"/>
              </a:spcBef>
              <a:buSzPct val="80000"/>
            </a:pPr>
            <a:r>
              <a:rPr lang="en-US" dirty="0">
                <a:gradFill>
                  <a:gsLst>
                    <a:gs pos="0">
                      <a:srgbClr val="595959"/>
                    </a:gs>
                    <a:gs pos="86000">
                      <a:srgbClr val="595959"/>
                    </a:gs>
                  </a:gsLst>
                  <a:lin ang="5400000" scaled="0"/>
                </a:gradFill>
              </a:rPr>
              <a:t>Set Name</a:t>
            </a:r>
          </a:p>
          <a:p>
            <a:pPr>
              <a:lnSpc>
                <a:spcPct val="90000"/>
              </a:lnSpc>
              <a:spcBef>
                <a:spcPct val="20000"/>
              </a:spcBef>
              <a:buSzPct val="80000"/>
            </a:pPr>
            <a:r>
              <a:rPr lang="en-US" dirty="0" smtClean="0">
                <a:gradFill>
                  <a:gsLst>
                    <a:gs pos="0">
                      <a:srgbClr val="595959"/>
                    </a:gs>
                    <a:gs pos="86000">
                      <a:srgbClr val="595959"/>
                    </a:gs>
                  </a:gsLst>
                  <a:lin ang="5400000" scaled="0"/>
                </a:gradFill>
              </a:rPr>
              <a:t>Probe Protocol (HTTP/TCP</a:t>
            </a:r>
            <a:r>
              <a:rPr lang="en-US" dirty="0">
                <a:gradFill>
                  <a:gsLst>
                    <a:gs pos="0">
                      <a:srgbClr val="595959"/>
                    </a:gs>
                    <a:gs pos="86000">
                      <a:srgbClr val="595959"/>
                    </a:gs>
                  </a:gsLst>
                  <a:lin ang="5400000" scaled="0"/>
                </a:gradFill>
              </a:rPr>
              <a:t>)</a:t>
            </a:r>
          </a:p>
          <a:p>
            <a:pPr>
              <a:lnSpc>
                <a:spcPct val="90000"/>
              </a:lnSpc>
              <a:spcBef>
                <a:spcPct val="20000"/>
              </a:spcBef>
              <a:buSzPct val="80000"/>
            </a:pPr>
            <a:r>
              <a:rPr lang="en-US" dirty="0">
                <a:gradFill>
                  <a:gsLst>
                    <a:gs pos="0">
                      <a:srgbClr val="595959"/>
                    </a:gs>
                    <a:gs pos="86000">
                      <a:srgbClr val="595959"/>
                    </a:gs>
                  </a:gsLst>
                  <a:lin ang="5400000" scaled="0"/>
                </a:gradFill>
              </a:rPr>
              <a:t>Probe Port</a:t>
            </a:r>
          </a:p>
          <a:p>
            <a:pPr>
              <a:lnSpc>
                <a:spcPct val="90000"/>
              </a:lnSpc>
              <a:spcBef>
                <a:spcPct val="20000"/>
              </a:spcBef>
              <a:buSzPct val="80000"/>
            </a:pPr>
            <a:r>
              <a:rPr lang="en-US" dirty="0">
                <a:gradFill>
                  <a:gsLst>
                    <a:gs pos="0">
                      <a:srgbClr val="595959"/>
                    </a:gs>
                    <a:gs pos="86000">
                      <a:srgbClr val="595959"/>
                    </a:gs>
                  </a:gsLst>
                  <a:lin ang="5400000" scaled="0"/>
                </a:gradFill>
              </a:rPr>
              <a:t>Probe </a:t>
            </a:r>
            <a:r>
              <a:rPr lang="en-US" dirty="0" smtClean="0">
                <a:gradFill>
                  <a:gsLst>
                    <a:gs pos="0">
                      <a:srgbClr val="595959"/>
                    </a:gs>
                    <a:gs pos="86000">
                      <a:srgbClr val="595959"/>
                    </a:gs>
                  </a:gsLst>
                  <a:lin ang="5400000" scaled="0"/>
                </a:gradFill>
              </a:rPr>
              <a:t>Path</a:t>
            </a:r>
          </a:p>
          <a:p>
            <a:pPr>
              <a:lnSpc>
                <a:spcPct val="90000"/>
              </a:lnSpc>
              <a:spcBef>
                <a:spcPct val="20000"/>
              </a:spcBef>
              <a:buSzPct val="80000"/>
            </a:pPr>
            <a:r>
              <a:rPr lang="en-US" dirty="0" smtClean="0">
                <a:gradFill>
                  <a:gsLst>
                    <a:gs pos="0">
                      <a:srgbClr val="595959"/>
                    </a:gs>
                    <a:gs pos="86000">
                      <a:srgbClr val="595959"/>
                    </a:gs>
                  </a:gsLst>
                  <a:lin ang="5400000" scaled="0"/>
                </a:gradFill>
              </a:rPr>
              <a:t>(/healthcheck.aspx)</a:t>
            </a:r>
          </a:p>
          <a:p>
            <a:pPr>
              <a:lnSpc>
                <a:spcPct val="90000"/>
              </a:lnSpc>
              <a:spcBef>
                <a:spcPct val="20000"/>
              </a:spcBef>
              <a:buSzPct val="80000"/>
            </a:pPr>
            <a:endParaRPr lang="en-US" dirty="0">
              <a:gradFill>
                <a:gsLst>
                  <a:gs pos="0">
                    <a:srgbClr val="595959"/>
                  </a:gs>
                  <a:gs pos="86000">
                    <a:srgbClr val="595959"/>
                  </a:gs>
                </a:gsLst>
                <a:lin ang="5400000" scaled="0"/>
              </a:gradFill>
            </a:endParaRPr>
          </a:p>
          <a:p>
            <a:pPr>
              <a:lnSpc>
                <a:spcPct val="90000"/>
              </a:lnSpc>
              <a:spcBef>
                <a:spcPct val="20000"/>
              </a:spcBef>
              <a:buSzPct val="80000"/>
            </a:pPr>
            <a:r>
              <a:rPr lang="en-US" dirty="0" smtClean="0">
                <a:solidFill>
                  <a:schemeClr val="accent2"/>
                </a:solidFill>
              </a:rPr>
              <a:t>Looks for HTTP 200</a:t>
            </a:r>
          </a:p>
          <a:p>
            <a:pPr>
              <a:lnSpc>
                <a:spcPct val="90000"/>
              </a:lnSpc>
              <a:spcBef>
                <a:spcPct val="20000"/>
              </a:spcBef>
              <a:buSzPct val="80000"/>
            </a:pPr>
            <a:r>
              <a:rPr lang="en-US" dirty="0" smtClean="0">
                <a:solidFill>
                  <a:schemeClr val="accent2"/>
                </a:solidFill>
              </a:rPr>
              <a:t>(Omit Probe Path for TCP)</a:t>
            </a:r>
            <a:endParaRPr lang="en-US" dirty="0">
              <a:solidFill>
                <a:schemeClr val="accent2"/>
              </a:solidFill>
            </a:endParaRPr>
          </a:p>
          <a:p>
            <a:pPr marL="342811" indent="-342811">
              <a:lnSpc>
                <a:spcPct val="90000"/>
              </a:lnSpc>
              <a:spcBef>
                <a:spcPct val="20000"/>
              </a:spcBef>
              <a:buSzPct val="80000"/>
              <a:buFont typeface="Arial" pitchFamily="34" charset="0"/>
              <a:buChar char="•"/>
            </a:pPr>
            <a:endParaRPr lang="en-US" dirty="0" smtClean="0">
              <a:gradFill>
                <a:gsLst>
                  <a:gs pos="0">
                    <a:srgbClr val="292929">
                      <a:lumMod val="90000"/>
                      <a:lumOff val="10000"/>
                    </a:srgbClr>
                  </a:gs>
                  <a:gs pos="86000">
                    <a:srgbClr val="292929">
                      <a:lumMod val="90000"/>
                      <a:lumOff val="10000"/>
                    </a:srgbClr>
                  </a:gs>
                </a:gsLst>
                <a:lin ang="5400000" scaled="0"/>
              </a:gradFill>
            </a:endParaRPr>
          </a:p>
          <a:p>
            <a:pPr marL="342811" indent="-342811">
              <a:lnSpc>
                <a:spcPct val="90000"/>
              </a:lnSpc>
              <a:spcBef>
                <a:spcPct val="20000"/>
              </a:spcBef>
              <a:buSzPct val="80000"/>
              <a:buFont typeface="Arial" pitchFamily="34" charset="0"/>
              <a:buChar char="•"/>
            </a:pPr>
            <a:endParaRPr lang="en-US" dirty="0">
              <a:gradFill>
                <a:gsLst>
                  <a:gs pos="0">
                    <a:srgbClr val="292929">
                      <a:lumMod val="90000"/>
                      <a:lumOff val="10000"/>
                    </a:srgbClr>
                  </a:gs>
                  <a:gs pos="86000">
                    <a:srgbClr val="292929">
                      <a:lumMod val="90000"/>
                      <a:lumOff val="10000"/>
                    </a:srgbClr>
                  </a:gs>
                </a:gsLst>
                <a:lin ang="5400000" scaled="0"/>
              </a:gradFill>
            </a:endParaRPr>
          </a:p>
        </p:txBody>
      </p:sp>
      <p:grpSp>
        <p:nvGrpSpPr>
          <p:cNvPr id="58" name="Group 57"/>
          <p:cNvGrpSpPr/>
          <p:nvPr/>
        </p:nvGrpSpPr>
        <p:grpSpPr>
          <a:xfrm>
            <a:off x="3436013" y="2479346"/>
            <a:ext cx="889299" cy="559233"/>
            <a:chOff x="768452" y="2674644"/>
            <a:chExt cx="1920240" cy="1504797"/>
          </a:xfrm>
        </p:grpSpPr>
        <p:sp>
          <p:nvSpPr>
            <p:cNvPr id="59" name="Right Arrow 58"/>
            <p:cNvSpPr/>
            <p:nvPr/>
          </p:nvSpPr>
          <p:spPr bwMode="auto">
            <a:xfrm>
              <a:off x="768452" y="3539361"/>
              <a:ext cx="1920240" cy="640080"/>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60" name="Rectangle 59"/>
            <p:cNvSpPr/>
            <p:nvPr/>
          </p:nvSpPr>
          <p:spPr bwMode="auto">
            <a:xfrm>
              <a:off x="938896" y="2674644"/>
              <a:ext cx="1657005" cy="828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45720" tIns="45718" rIns="45720" bIns="45718" numCol="1" rtlCol="0" anchor="ctr" anchorCtr="0" compatLnSpc="1">
              <a:prstTxWarp prst="textNoShape">
                <a:avLst/>
              </a:prstTxWarp>
              <a:spAutoFit/>
            </a:bodyPr>
            <a:lstStyle/>
            <a:p>
              <a:pPr algn="ctr" defTabSz="685495" fontAlgn="base">
                <a:spcBef>
                  <a:spcPct val="0"/>
                </a:spcBef>
                <a:spcAft>
                  <a:spcPct val="0"/>
                </a:spcAft>
              </a:pPr>
              <a:r>
                <a:rPr lang="en-US" sz="1400" dirty="0">
                  <a:ln>
                    <a:solidFill>
                      <a:schemeClr val="bg1">
                        <a:alpha val="0"/>
                      </a:schemeClr>
                    </a:solidFill>
                  </a:ln>
                  <a:solidFill>
                    <a:srgbClr val="595959">
                      <a:alpha val="99000"/>
                    </a:srgbClr>
                  </a:solidFill>
                </a:rPr>
                <a:t>PORT 80</a:t>
              </a:r>
            </a:p>
          </p:txBody>
        </p:sp>
      </p:grpSp>
      <p:sp>
        <p:nvSpPr>
          <p:cNvPr id="26" name="Right Arrow 25"/>
          <p:cNvSpPr/>
          <p:nvPr/>
        </p:nvSpPr>
        <p:spPr bwMode="auto">
          <a:xfrm rot="19275685">
            <a:off x="4969789" y="2363243"/>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28" name="Right Arrow 27"/>
          <p:cNvSpPr/>
          <p:nvPr/>
        </p:nvSpPr>
        <p:spPr bwMode="auto">
          <a:xfrm>
            <a:off x="4985811" y="2886516"/>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
        <p:nvSpPr>
          <p:cNvPr id="29" name="Right Arrow 28"/>
          <p:cNvSpPr/>
          <p:nvPr/>
        </p:nvSpPr>
        <p:spPr bwMode="auto">
          <a:xfrm rot="2518972">
            <a:off x="4977246" y="3413924"/>
            <a:ext cx="686713" cy="237875"/>
          </a:xfrm>
          <a:prstGeom prst="rightArrow">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685495" fontAlgn="base">
              <a:spcBef>
                <a:spcPct val="0"/>
              </a:spcBef>
              <a:spcAft>
                <a:spcPct val="0"/>
              </a:spcAft>
            </a:pPr>
            <a:endParaRPr lang="en-US" sz="1700" dirty="0">
              <a:ln>
                <a:solidFill>
                  <a:schemeClr val="bg1">
                    <a:alpha val="0"/>
                  </a:schemeClr>
                </a:solidFill>
              </a:ln>
              <a:solidFill>
                <a:schemeClr val="tx1">
                  <a:lumMod val="75000"/>
                  <a:lumOff val="25000"/>
                </a:schemeClr>
              </a:solidFill>
            </a:endParaRPr>
          </a:p>
        </p:txBody>
      </p:sp>
    </p:spTree>
    <p:extLst>
      <p:ext uri="{BB962C8B-B14F-4D97-AF65-F5344CB8AC3E}">
        <p14:creationId xmlns:p14="http://schemas.microsoft.com/office/powerpoint/2010/main" val="9417882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5400" dirty="0"/>
              <a:t>Virtual Machine Availability</a:t>
            </a:r>
          </a:p>
        </p:txBody>
      </p:sp>
    </p:spTree>
    <p:extLst>
      <p:ext uri="{BB962C8B-B14F-4D97-AF65-F5344CB8AC3E}">
        <p14:creationId xmlns:p14="http://schemas.microsoft.com/office/powerpoint/2010/main" val="38530121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 Agreements	</a:t>
            </a:r>
            <a:endParaRPr lang="en-US" dirty="0"/>
          </a:p>
        </p:txBody>
      </p:sp>
      <p:sp>
        <p:nvSpPr>
          <p:cNvPr id="7" name="Rectangle 6"/>
          <p:cNvSpPr/>
          <p:nvPr/>
        </p:nvSpPr>
        <p:spPr bwMode="auto">
          <a:xfrm>
            <a:off x="389436" y="1118779"/>
            <a:ext cx="8242936" cy="3246393"/>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14061"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89437" y="1118779"/>
            <a:ext cx="3246393" cy="32463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14061"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bwMode="black">
          <a:xfrm>
            <a:off x="971715" y="1691867"/>
            <a:ext cx="2132942" cy="2195277"/>
            <a:chOff x="3422650" y="3467100"/>
            <a:chExt cx="533400" cy="549275"/>
          </a:xfrm>
          <a:solidFill>
            <a:schemeClr val="bg1"/>
          </a:solidFill>
        </p:grpSpPr>
        <p:sp>
          <p:nvSpPr>
            <p:cNvPr id="5"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6"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3" name="Content Placeholder 2"/>
          <p:cNvSpPr>
            <a:spLocks noGrp="1"/>
          </p:cNvSpPr>
          <p:nvPr>
            <p:ph type="body" sz="quarter" idx="10"/>
          </p:nvPr>
        </p:nvSpPr>
        <p:spPr>
          <a:xfrm>
            <a:off x="3733800" y="1885127"/>
            <a:ext cx="4582887" cy="498598"/>
          </a:xfrm>
        </p:spPr>
        <p:txBody>
          <a:bodyPr/>
          <a:lstStyle/>
          <a:p>
            <a:pPr>
              <a:spcAft>
                <a:spcPts val="0"/>
              </a:spcAft>
            </a:pPr>
            <a:r>
              <a:rPr lang="en-US" sz="2400" dirty="0">
                <a:solidFill>
                  <a:schemeClr val="tx2">
                    <a:alpha val="99000"/>
                  </a:schemeClr>
                </a:solidFill>
                <a:latin typeface="+mj-lt"/>
              </a:rPr>
              <a:t>99.9% for single role instances</a:t>
            </a:r>
          </a:p>
          <a:p>
            <a:pPr lvl="1"/>
            <a:r>
              <a:rPr lang="en-US" sz="1200" dirty="0">
                <a:solidFill>
                  <a:schemeClr val="tx1">
                    <a:alpha val="99000"/>
                  </a:schemeClr>
                </a:solidFill>
              </a:rPr>
              <a:t>8.75 hours of downtime per year</a:t>
            </a:r>
          </a:p>
        </p:txBody>
      </p:sp>
      <p:sp>
        <p:nvSpPr>
          <p:cNvPr id="12" name="Content Placeholder 2"/>
          <p:cNvSpPr txBox="1">
            <a:spLocks/>
          </p:cNvSpPr>
          <p:nvPr/>
        </p:nvSpPr>
        <p:spPr>
          <a:xfrm>
            <a:off x="3733800" y="2567341"/>
            <a:ext cx="5627915" cy="997196"/>
          </a:xfrm>
          <a:prstGeom prst="rect">
            <a:avLst/>
          </a:prstGeom>
        </p:spPr>
        <p:txBody>
          <a:bodyPr vert="horz"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3"/>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3"/>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3"/>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2400" dirty="0">
                <a:solidFill>
                  <a:schemeClr val="tx2">
                    <a:alpha val="99000"/>
                  </a:schemeClr>
                </a:solidFill>
                <a:latin typeface="+mj-lt"/>
              </a:rPr>
              <a:t>What’s included</a:t>
            </a:r>
          </a:p>
          <a:p>
            <a:pPr lvl="1"/>
            <a:r>
              <a:rPr lang="en-US" sz="1200" dirty="0">
                <a:solidFill>
                  <a:schemeClr val="tx1">
                    <a:alpha val="99000"/>
                  </a:schemeClr>
                </a:solidFill>
              </a:rPr>
              <a:t>Compute Hardware failure (disk, </a:t>
            </a:r>
            <a:r>
              <a:rPr lang="en-US" sz="1200" dirty="0" err="1">
                <a:solidFill>
                  <a:schemeClr val="tx1">
                    <a:alpha val="99000"/>
                  </a:schemeClr>
                </a:solidFill>
              </a:rPr>
              <a:t>cpu</a:t>
            </a:r>
            <a:r>
              <a:rPr lang="en-US" sz="1200" dirty="0">
                <a:solidFill>
                  <a:schemeClr val="tx1">
                    <a:alpha val="99000"/>
                  </a:schemeClr>
                </a:solidFill>
              </a:rPr>
              <a:t>, memory)</a:t>
            </a:r>
          </a:p>
          <a:p>
            <a:pPr lvl="1"/>
            <a:r>
              <a:rPr lang="en-US" sz="1200" dirty="0">
                <a:solidFill>
                  <a:schemeClr val="tx1">
                    <a:alpha val="99000"/>
                  </a:schemeClr>
                </a:solidFill>
              </a:rPr>
              <a:t>Datacenter failures - Network failure, power failure</a:t>
            </a:r>
          </a:p>
          <a:p>
            <a:pPr lvl="1"/>
            <a:r>
              <a:rPr lang="en-US" sz="1200" dirty="0">
                <a:solidFill>
                  <a:schemeClr val="tx1">
                    <a:alpha val="99000"/>
                  </a:schemeClr>
                </a:solidFill>
              </a:rPr>
              <a:t>Hardware upgrades, Software maintenance – Host OS Updates</a:t>
            </a:r>
          </a:p>
          <a:p>
            <a:pPr lvl="1"/>
            <a:r>
              <a:rPr lang="en-US" sz="1200" dirty="0">
                <a:solidFill>
                  <a:schemeClr val="tx1">
                    <a:alpha val="99000"/>
                  </a:schemeClr>
                </a:solidFill>
              </a:rPr>
              <a:t>Planned downtime – 6 day notice, 6 hour window, 25 minute downtime</a:t>
            </a:r>
          </a:p>
        </p:txBody>
      </p:sp>
      <p:sp>
        <p:nvSpPr>
          <p:cNvPr id="13" name="Content Placeholder 2"/>
          <p:cNvSpPr txBox="1">
            <a:spLocks/>
          </p:cNvSpPr>
          <p:nvPr/>
        </p:nvSpPr>
        <p:spPr>
          <a:xfrm>
            <a:off x="3733799" y="3721139"/>
            <a:ext cx="4789716" cy="498598"/>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3"/>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3"/>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3"/>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2400" dirty="0">
                <a:solidFill>
                  <a:schemeClr val="tx2">
                    <a:alpha val="99000"/>
                  </a:schemeClr>
                </a:solidFill>
                <a:latin typeface="+mj-lt"/>
              </a:rPr>
              <a:t>What is not included</a:t>
            </a:r>
          </a:p>
          <a:p>
            <a:pPr lvl="1"/>
            <a:r>
              <a:rPr lang="en-US" sz="1200" dirty="0">
                <a:solidFill>
                  <a:schemeClr val="tx1">
                    <a:alpha val="99000"/>
                  </a:schemeClr>
                </a:solidFill>
              </a:rPr>
              <a:t>VM </a:t>
            </a:r>
            <a:r>
              <a:rPr lang="en-US" sz="1200" dirty="0" smtClean="0">
                <a:solidFill>
                  <a:schemeClr val="tx1">
                    <a:alpha val="99000"/>
                  </a:schemeClr>
                </a:solidFill>
              </a:rPr>
              <a:t>crashes caused by 3</a:t>
            </a:r>
            <a:r>
              <a:rPr lang="en-US" sz="1200" baseline="30000" dirty="0" smtClean="0">
                <a:solidFill>
                  <a:schemeClr val="tx1">
                    <a:alpha val="99000"/>
                  </a:schemeClr>
                </a:solidFill>
              </a:rPr>
              <a:t>rd</a:t>
            </a:r>
            <a:r>
              <a:rPr lang="en-US" sz="1200" dirty="0" smtClean="0">
                <a:solidFill>
                  <a:schemeClr val="tx1">
                    <a:alpha val="99000"/>
                  </a:schemeClr>
                </a:solidFill>
              </a:rPr>
              <a:t> </a:t>
            </a:r>
            <a:r>
              <a:rPr lang="en-US" sz="1200" smtClean="0">
                <a:solidFill>
                  <a:schemeClr val="tx1">
                    <a:alpha val="99000"/>
                  </a:schemeClr>
                </a:solidFill>
              </a:rPr>
              <a:t>party software, </a:t>
            </a:r>
            <a:r>
              <a:rPr lang="en-US" sz="1200" dirty="0">
                <a:solidFill>
                  <a:schemeClr val="tx1">
                    <a:alpha val="99000"/>
                  </a:schemeClr>
                </a:solidFill>
              </a:rPr>
              <a:t>Guest OS Updates</a:t>
            </a:r>
          </a:p>
        </p:txBody>
      </p:sp>
      <p:sp>
        <p:nvSpPr>
          <p:cNvPr id="14" name="Content Placeholder 2"/>
          <p:cNvSpPr txBox="1">
            <a:spLocks/>
          </p:cNvSpPr>
          <p:nvPr/>
        </p:nvSpPr>
        <p:spPr>
          <a:xfrm>
            <a:off x="3733800" y="1239533"/>
            <a:ext cx="4789715" cy="498598"/>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3"/>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3"/>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3"/>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2400" dirty="0">
                <a:solidFill>
                  <a:schemeClr val="tx2">
                    <a:alpha val="99000"/>
                  </a:schemeClr>
                </a:solidFill>
                <a:latin typeface="+mj-lt"/>
              </a:rPr>
              <a:t>99.95% for multiple role instances</a:t>
            </a:r>
          </a:p>
          <a:p>
            <a:pPr lvl="1"/>
            <a:r>
              <a:rPr lang="en-US" sz="1200" dirty="0">
                <a:solidFill>
                  <a:schemeClr val="tx1">
                    <a:alpha val="99000"/>
                  </a:schemeClr>
                </a:solidFill>
              </a:rPr>
              <a:t>4.38 hours of downtime per year</a:t>
            </a:r>
          </a:p>
        </p:txBody>
      </p:sp>
    </p:spTree>
    <p:extLst>
      <p:ext uri="{BB962C8B-B14F-4D97-AF65-F5344CB8AC3E}">
        <p14:creationId xmlns:p14="http://schemas.microsoft.com/office/powerpoint/2010/main" val="377976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9436" y="1118779"/>
            <a:ext cx="8242936" cy="3246393"/>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14061"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NZ" dirty="0" smtClean="0"/>
              <a:t>Fault and Update Domains</a:t>
            </a:r>
            <a:endParaRPr lang="en-NZ" dirty="0"/>
          </a:p>
        </p:txBody>
      </p:sp>
      <p:sp>
        <p:nvSpPr>
          <p:cNvPr id="3" name="Text Placeholder 2"/>
          <p:cNvSpPr>
            <a:spLocks noGrp="1"/>
          </p:cNvSpPr>
          <p:nvPr>
            <p:ph type="body" sz="quarter" idx="10"/>
          </p:nvPr>
        </p:nvSpPr>
        <p:spPr>
          <a:xfrm>
            <a:off x="3875314" y="1215722"/>
            <a:ext cx="4997806" cy="3019288"/>
          </a:xfrm>
        </p:spPr>
        <p:txBody>
          <a:bodyPr/>
          <a:lstStyle/>
          <a:p>
            <a:pPr>
              <a:spcAft>
                <a:spcPts val="0"/>
              </a:spcAft>
            </a:pPr>
            <a:r>
              <a:rPr lang="en-NZ" sz="2400" dirty="0">
                <a:solidFill>
                  <a:schemeClr val="tx2">
                    <a:alpha val="99000"/>
                  </a:schemeClr>
                </a:solidFill>
                <a:latin typeface="+mj-lt"/>
              </a:rPr>
              <a:t>Fault Domains</a:t>
            </a:r>
          </a:p>
          <a:p>
            <a:pPr marL="2381" lvl="1"/>
            <a:r>
              <a:rPr lang="en-NZ" sz="1400" dirty="0">
                <a:solidFill>
                  <a:schemeClr val="tx1">
                    <a:alpha val="99000"/>
                  </a:schemeClr>
                </a:solidFill>
              </a:rPr>
              <a:t>Represent groups of  resources anticipated to fail together</a:t>
            </a:r>
          </a:p>
          <a:p>
            <a:pPr marL="2381" lvl="1"/>
            <a:r>
              <a:rPr lang="en-NZ" sz="1400" dirty="0">
                <a:solidFill>
                  <a:schemeClr val="tx1">
                    <a:alpha val="99000"/>
                  </a:schemeClr>
                </a:solidFill>
              </a:rPr>
              <a:t>i.e. Same rack, same server</a:t>
            </a:r>
          </a:p>
          <a:p>
            <a:pPr marL="2381" lvl="1"/>
            <a:r>
              <a:rPr lang="en-NZ" sz="1400" dirty="0">
                <a:solidFill>
                  <a:schemeClr val="tx1">
                    <a:alpha val="99000"/>
                  </a:schemeClr>
                </a:solidFill>
              </a:rPr>
              <a:t>Fabric spreads instances across fault at least 2 fault domains</a:t>
            </a:r>
          </a:p>
          <a:p>
            <a:pPr lvl="1"/>
            <a:endParaRPr lang="en-NZ" sz="1100" dirty="0"/>
          </a:p>
          <a:p>
            <a:pPr>
              <a:spcAft>
                <a:spcPts val="0"/>
              </a:spcAft>
            </a:pPr>
            <a:r>
              <a:rPr lang="en-NZ" sz="2400" dirty="0">
                <a:solidFill>
                  <a:schemeClr val="tx2">
                    <a:alpha val="99000"/>
                  </a:schemeClr>
                </a:solidFill>
                <a:latin typeface="+mj-lt"/>
              </a:rPr>
              <a:t>Update Domains</a:t>
            </a:r>
          </a:p>
          <a:p>
            <a:pPr marL="2381" lvl="1"/>
            <a:r>
              <a:rPr lang="en-NZ" sz="1400" dirty="0">
                <a:solidFill>
                  <a:schemeClr val="tx1">
                    <a:alpha val="99000"/>
                  </a:schemeClr>
                </a:solidFill>
              </a:rPr>
              <a:t>Represents groups of resources that will be updated together</a:t>
            </a:r>
          </a:p>
          <a:p>
            <a:pPr marL="2381" lvl="1"/>
            <a:r>
              <a:rPr lang="en-NZ" sz="1400" dirty="0">
                <a:solidFill>
                  <a:schemeClr val="tx1">
                    <a:alpha val="99000"/>
                  </a:schemeClr>
                </a:solidFill>
              </a:rPr>
              <a:t>Host OS updates honour service update domains</a:t>
            </a:r>
          </a:p>
          <a:p>
            <a:pPr marL="2381" lvl="1"/>
            <a:r>
              <a:rPr lang="en-NZ" sz="1400" dirty="0">
                <a:solidFill>
                  <a:schemeClr val="tx1">
                    <a:alpha val="99000"/>
                  </a:schemeClr>
                </a:solidFill>
              </a:rPr>
              <a:t>Specified in service definition</a:t>
            </a:r>
          </a:p>
          <a:p>
            <a:pPr marL="2381" lvl="1"/>
            <a:r>
              <a:rPr lang="en-NZ" sz="1400" dirty="0">
                <a:solidFill>
                  <a:schemeClr val="tx1">
                    <a:alpha val="99000"/>
                  </a:schemeClr>
                </a:solidFill>
              </a:rPr>
              <a:t>Default of 5 (up to 20)</a:t>
            </a:r>
          </a:p>
          <a:p>
            <a:pPr lvl="1"/>
            <a:endParaRPr lang="en-NZ" sz="1200" dirty="0"/>
          </a:p>
          <a:p>
            <a:pPr>
              <a:spcAft>
                <a:spcPts val="0"/>
              </a:spcAft>
            </a:pPr>
            <a:r>
              <a:rPr lang="en-NZ" sz="2400" dirty="0">
                <a:solidFill>
                  <a:schemeClr val="tx2">
                    <a:alpha val="99000"/>
                  </a:schemeClr>
                </a:solidFill>
                <a:latin typeface="+mj-lt"/>
              </a:rPr>
              <a:t>Fabric spreads role instances across Update Domains and Fault Domains</a:t>
            </a:r>
          </a:p>
        </p:txBody>
      </p:sp>
      <p:grpSp>
        <p:nvGrpSpPr>
          <p:cNvPr id="5" name="Group 4"/>
          <p:cNvGrpSpPr/>
          <p:nvPr/>
        </p:nvGrpSpPr>
        <p:grpSpPr>
          <a:xfrm>
            <a:off x="389437" y="1140883"/>
            <a:ext cx="3246393" cy="3246393"/>
            <a:chOff x="389436" y="1066800"/>
            <a:chExt cx="1371600" cy="1371600"/>
          </a:xfrm>
        </p:grpSpPr>
        <p:sp>
          <p:nvSpPr>
            <p:cNvPr id="4" name="Rectangle 3"/>
            <p:cNvSpPr/>
            <p:nvPr/>
          </p:nvSpPr>
          <p:spPr bwMode="auto">
            <a:xfrm>
              <a:off x="389436" y="1066800"/>
              <a:ext cx="1371600"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61"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11"/>
            <p:cNvSpPr>
              <a:spLocks noEditPoints="1"/>
            </p:cNvSpPr>
            <p:nvPr/>
          </p:nvSpPr>
          <p:spPr bwMode="black">
            <a:xfrm>
              <a:off x="674468" y="1361380"/>
              <a:ext cx="801535" cy="801118"/>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bg1"/>
            </a:solidFill>
            <a:ln>
              <a:noFill/>
            </a:ln>
          </p:spPr>
          <p:txBody>
            <a:bodyPr vert="horz" wrap="square" lIns="61735" tIns="30867" rIns="61735" bIns="30867" numCol="1" anchor="t" anchorCtr="0" compatLnSpc="1">
              <a:prstTxWarp prst="textNoShape">
                <a:avLst/>
              </a:prstTxWarp>
            </a:bodyPr>
            <a:lstStyle/>
            <a:p>
              <a:endParaRPr lang="en-US" sz="1200" dirty="0"/>
            </a:p>
          </p:txBody>
        </p:sp>
      </p:grpSp>
    </p:spTree>
    <p:extLst>
      <p:ext uri="{BB962C8B-B14F-4D97-AF65-F5344CB8AC3E}">
        <p14:creationId xmlns:p14="http://schemas.microsoft.com/office/powerpoint/2010/main" val="16952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89436" y="1118779"/>
            <a:ext cx="8242936" cy="3581810"/>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6" tIns="45716" rIns="45716" bIns="45716" numCol="1" spcCol="0" rtlCol="0" fromWordArt="0" anchor="ctr" anchorCtr="0" forceAA="0" compatLnSpc="1">
            <a:prstTxWarp prst="textNoShape">
              <a:avLst/>
            </a:prstTxWarp>
            <a:noAutofit/>
          </a:bodyPr>
          <a:lstStyle/>
          <a:p>
            <a:pPr algn="ctr" defTabSz="914023"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custDataLst>
              <p:tags r:id="rId1"/>
            </p:custDataLst>
          </p:nvPr>
        </p:nvSpPr>
        <p:spPr bwMode="auto">
          <a:xfrm>
            <a:off x="5428710" y="1118779"/>
            <a:ext cx="1998800" cy="3581810"/>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t" anchorCtr="0" compatLnSpc="1">
            <a:prstTxWarp prst="textNoShape">
              <a:avLst/>
            </a:prstTxWarp>
          </a:bodyPr>
          <a:lstStyle/>
          <a:p>
            <a:pPr algn="ctr" defTabSz="914096" fontAlgn="base">
              <a:spcBef>
                <a:spcPct val="0"/>
              </a:spcBef>
              <a:spcAft>
                <a:spcPct val="0"/>
              </a:spcAft>
            </a:pPr>
            <a:r>
              <a:rPr lang="en-US" sz="1600" dirty="0">
                <a:ln>
                  <a:solidFill>
                    <a:srgbClr val="FFFFFF">
                      <a:alpha val="0"/>
                    </a:srgbClr>
                  </a:solidFill>
                </a:ln>
                <a:solidFill>
                  <a:srgbClr val="5F5F5F">
                    <a:alpha val="99000"/>
                  </a:srgbClr>
                </a:solidFill>
              </a:rPr>
              <a:t>Fault Domain</a:t>
            </a:r>
          </a:p>
        </p:txBody>
      </p:sp>
      <p:sp>
        <p:nvSpPr>
          <p:cNvPr id="12" name="Rectangle 11"/>
          <p:cNvSpPr/>
          <p:nvPr>
            <p:custDataLst>
              <p:tags r:id="rId2"/>
            </p:custDataLst>
          </p:nvPr>
        </p:nvSpPr>
        <p:spPr bwMode="auto">
          <a:xfrm>
            <a:off x="5547771" y="1438379"/>
            <a:ext cx="1783544" cy="3121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3" tIns="34291" rIns="68553" bIns="34277" numCol="1" spcCol="0" rtlCol="0" anchor="t" anchorCtr="0" compatLnSpc="1">
            <a:prstTxWarp prst="textNoShape">
              <a:avLst/>
            </a:prstTxWarp>
          </a:bodyPr>
          <a:lstStyle/>
          <a:p>
            <a:pPr algn="ctr" defTabSz="685346" fontAlgn="base">
              <a:spcBef>
                <a:spcPts val="900"/>
              </a:spcBef>
              <a:spcAft>
                <a:spcPct val="0"/>
              </a:spcAft>
            </a:pPr>
            <a:r>
              <a:rPr lang="en-US" sz="1600" dirty="0">
                <a:ln>
                  <a:solidFill>
                    <a:srgbClr val="FFFFFF">
                      <a:alpha val="0"/>
                    </a:srgbClr>
                  </a:solidFill>
                </a:ln>
                <a:solidFill>
                  <a:srgbClr val="5F5F5F">
                    <a:alpha val="99000"/>
                  </a:srgbClr>
                </a:solidFill>
              </a:rPr>
              <a:t>Rack</a:t>
            </a:r>
            <a:endParaRPr lang="en-US" sz="1100" dirty="0">
              <a:ln>
                <a:solidFill>
                  <a:srgbClr val="FFFFFF">
                    <a:alpha val="0"/>
                  </a:srgbClr>
                </a:solidFill>
              </a:ln>
              <a:solidFill>
                <a:srgbClr val="5F5F5F">
                  <a:alpha val="99000"/>
                </a:srgbClr>
              </a:solidFill>
            </a:endParaRPr>
          </a:p>
        </p:txBody>
      </p:sp>
      <p:sp>
        <p:nvSpPr>
          <p:cNvPr id="31" name="Title 30"/>
          <p:cNvSpPr>
            <a:spLocks noGrp="1"/>
          </p:cNvSpPr>
          <p:nvPr>
            <p:ph type="title"/>
          </p:nvPr>
        </p:nvSpPr>
        <p:spPr/>
        <p:txBody>
          <a:bodyPr/>
          <a:lstStyle/>
          <a:p>
            <a:r>
              <a:rPr lang="en-NZ" dirty="0" smtClean="0"/>
              <a:t>Fault and Update Domains</a:t>
            </a:r>
            <a:endParaRPr lang="en-NZ" dirty="0"/>
          </a:p>
        </p:txBody>
      </p:sp>
      <p:sp>
        <p:nvSpPr>
          <p:cNvPr id="3" name="Rectangle 2"/>
          <p:cNvSpPr/>
          <p:nvPr>
            <p:custDataLst>
              <p:tags r:id="rId3"/>
            </p:custDataLst>
          </p:nvPr>
        </p:nvSpPr>
        <p:spPr bwMode="auto">
          <a:xfrm>
            <a:off x="1688492" y="1118779"/>
            <a:ext cx="1998800" cy="3581810"/>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t" anchorCtr="0" compatLnSpc="1">
            <a:prstTxWarp prst="textNoShape">
              <a:avLst/>
            </a:prstTxWarp>
          </a:bodyPr>
          <a:lstStyle/>
          <a:p>
            <a:pPr algn="ctr" defTabSz="914096" fontAlgn="base">
              <a:spcBef>
                <a:spcPct val="0"/>
              </a:spcBef>
              <a:spcAft>
                <a:spcPct val="0"/>
              </a:spcAft>
            </a:pPr>
            <a:r>
              <a:rPr lang="en-US" sz="1600" dirty="0">
                <a:ln>
                  <a:solidFill>
                    <a:srgbClr val="FFFFFF">
                      <a:alpha val="0"/>
                    </a:srgbClr>
                  </a:solidFill>
                </a:ln>
                <a:solidFill>
                  <a:srgbClr val="5F5F5F">
                    <a:alpha val="99000"/>
                  </a:srgbClr>
                </a:solidFill>
              </a:rPr>
              <a:t>Fault Domain</a:t>
            </a:r>
          </a:p>
        </p:txBody>
      </p:sp>
      <p:sp>
        <p:nvSpPr>
          <p:cNvPr id="4" name="Rectangle 3"/>
          <p:cNvSpPr/>
          <p:nvPr>
            <p:custDataLst>
              <p:tags r:id="rId4"/>
            </p:custDataLst>
          </p:nvPr>
        </p:nvSpPr>
        <p:spPr bwMode="auto">
          <a:xfrm>
            <a:off x="1807553" y="1438379"/>
            <a:ext cx="1783544" cy="3121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3" tIns="34291" rIns="68553" bIns="34277" numCol="1" spcCol="0" rtlCol="0" anchor="t" anchorCtr="0" compatLnSpc="1">
            <a:prstTxWarp prst="textNoShape">
              <a:avLst/>
            </a:prstTxWarp>
          </a:bodyPr>
          <a:lstStyle/>
          <a:p>
            <a:pPr algn="ctr" defTabSz="685346" fontAlgn="base">
              <a:spcBef>
                <a:spcPts val="900"/>
              </a:spcBef>
              <a:spcAft>
                <a:spcPct val="0"/>
              </a:spcAft>
            </a:pPr>
            <a:r>
              <a:rPr lang="en-US" sz="1600" dirty="0">
                <a:ln>
                  <a:solidFill>
                    <a:srgbClr val="FFFFFF">
                      <a:alpha val="0"/>
                    </a:srgbClr>
                  </a:solidFill>
                </a:ln>
                <a:solidFill>
                  <a:srgbClr val="5F5F5F">
                    <a:alpha val="99000"/>
                  </a:srgbClr>
                </a:solidFill>
              </a:rPr>
              <a:t>Rack</a:t>
            </a:r>
            <a:endParaRPr lang="en-US" sz="1100" dirty="0">
              <a:ln>
                <a:solidFill>
                  <a:srgbClr val="FFFFFF">
                    <a:alpha val="0"/>
                  </a:srgbClr>
                </a:solidFill>
              </a:ln>
              <a:solidFill>
                <a:srgbClr val="5F5F5F">
                  <a:alpha val="99000"/>
                </a:srgbClr>
              </a:solidFill>
            </a:endParaRPr>
          </a:p>
        </p:txBody>
      </p:sp>
      <p:sp>
        <p:nvSpPr>
          <p:cNvPr id="5" name="Rectangle 4"/>
          <p:cNvSpPr/>
          <p:nvPr>
            <p:custDataLst>
              <p:tags r:id="rId5"/>
            </p:custDataLst>
          </p:nvPr>
        </p:nvSpPr>
        <p:spPr bwMode="auto">
          <a:xfrm>
            <a:off x="1933316" y="1799416"/>
            <a:ext cx="5249369" cy="12355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t" anchorCtr="0" compatLnSpc="1">
            <a:prstTxWarp prst="textNoShape">
              <a:avLst/>
            </a:prstTxWarp>
          </a:bodyPr>
          <a:lstStyle/>
          <a:p>
            <a:pPr algn="ctr" defTabSz="685580" fontAlgn="base">
              <a:spcBef>
                <a:spcPct val="0"/>
              </a:spcBef>
              <a:spcAft>
                <a:spcPct val="0"/>
              </a:spcAft>
            </a:pPr>
            <a:r>
              <a:rPr lang="en-US" sz="1600" dirty="0">
                <a:ln>
                  <a:solidFill>
                    <a:srgbClr val="FFFFFF">
                      <a:alpha val="0"/>
                    </a:srgbClr>
                  </a:solidFill>
                </a:ln>
                <a:solidFill>
                  <a:schemeClr val="bg1">
                    <a:alpha val="99000"/>
                  </a:schemeClr>
                </a:solidFill>
              </a:rPr>
              <a:t>Web Role</a:t>
            </a:r>
          </a:p>
        </p:txBody>
      </p:sp>
      <p:sp>
        <p:nvSpPr>
          <p:cNvPr id="6" name="Rectangle 5"/>
          <p:cNvSpPr/>
          <p:nvPr>
            <p:custDataLst>
              <p:tags r:id="rId6"/>
            </p:custDataLst>
          </p:nvPr>
        </p:nvSpPr>
        <p:spPr bwMode="auto">
          <a:xfrm>
            <a:off x="2139109" y="2137541"/>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7" name="Rectangle 6"/>
          <p:cNvSpPr/>
          <p:nvPr>
            <p:custDataLst>
              <p:tags r:id="rId7"/>
            </p:custDataLst>
          </p:nvPr>
        </p:nvSpPr>
        <p:spPr bwMode="auto">
          <a:xfrm>
            <a:off x="2139109" y="2605298"/>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8" name="Rectangle 7"/>
          <p:cNvSpPr/>
          <p:nvPr>
            <p:custDataLst>
              <p:tags r:id="rId8"/>
            </p:custDataLst>
          </p:nvPr>
        </p:nvSpPr>
        <p:spPr bwMode="auto">
          <a:xfrm>
            <a:off x="1943365" y="3192159"/>
            <a:ext cx="5249369" cy="123553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t" anchorCtr="0" compatLnSpc="1">
            <a:prstTxWarp prst="textNoShape">
              <a:avLst/>
            </a:prstTxWarp>
          </a:bodyPr>
          <a:lstStyle/>
          <a:p>
            <a:pPr algn="ctr" defTabSz="685580" fontAlgn="base">
              <a:spcBef>
                <a:spcPct val="0"/>
              </a:spcBef>
              <a:spcAft>
                <a:spcPct val="0"/>
              </a:spcAft>
            </a:pPr>
            <a:r>
              <a:rPr lang="en-US" sz="1600" dirty="0">
                <a:ln>
                  <a:solidFill>
                    <a:srgbClr val="FFFFFF">
                      <a:alpha val="0"/>
                    </a:srgbClr>
                  </a:solidFill>
                </a:ln>
                <a:solidFill>
                  <a:schemeClr val="bg1"/>
                </a:solidFill>
              </a:rPr>
              <a:t>Worker Role</a:t>
            </a:r>
          </a:p>
        </p:txBody>
      </p:sp>
      <p:sp>
        <p:nvSpPr>
          <p:cNvPr id="9" name="Rectangle 8"/>
          <p:cNvSpPr/>
          <p:nvPr>
            <p:custDataLst>
              <p:tags r:id="rId9"/>
            </p:custDataLst>
          </p:nvPr>
        </p:nvSpPr>
        <p:spPr bwMode="auto">
          <a:xfrm>
            <a:off x="2139109" y="3530284"/>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0" name="Rectangle 9"/>
          <p:cNvSpPr/>
          <p:nvPr>
            <p:custDataLst>
              <p:tags r:id="rId10"/>
            </p:custDataLst>
          </p:nvPr>
        </p:nvSpPr>
        <p:spPr bwMode="auto">
          <a:xfrm>
            <a:off x="2139109" y="3998042"/>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4" name="Rectangle 13"/>
          <p:cNvSpPr/>
          <p:nvPr>
            <p:custDataLst>
              <p:tags r:id="rId11"/>
            </p:custDataLst>
          </p:nvPr>
        </p:nvSpPr>
        <p:spPr bwMode="auto">
          <a:xfrm>
            <a:off x="5879326" y="2129506"/>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5" name="Rectangle 14"/>
          <p:cNvSpPr/>
          <p:nvPr>
            <p:custDataLst>
              <p:tags r:id="rId12"/>
            </p:custDataLst>
          </p:nvPr>
        </p:nvSpPr>
        <p:spPr bwMode="auto">
          <a:xfrm>
            <a:off x="5879326" y="2605298"/>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7" name="Rectangle 16"/>
          <p:cNvSpPr/>
          <p:nvPr>
            <p:custDataLst>
              <p:tags r:id="rId13"/>
            </p:custDataLst>
          </p:nvPr>
        </p:nvSpPr>
        <p:spPr bwMode="auto">
          <a:xfrm>
            <a:off x="5879326" y="3530284"/>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8" name="Rectangle 17"/>
          <p:cNvSpPr/>
          <p:nvPr>
            <p:custDataLst>
              <p:tags r:id="rId14"/>
            </p:custDataLst>
          </p:nvPr>
        </p:nvSpPr>
        <p:spPr bwMode="auto">
          <a:xfrm>
            <a:off x="5879326" y="3998042"/>
            <a:ext cx="1097566" cy="31953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r>
              <a:rPr lang="en-NZ" sz="1100" b="1" dirty="0">
                <a:ln>
                  <a:solidFill>
                    <a:srgbClr val="FFFFFF">
                      <a:alpha val="0"/>
                    </a:srgbClr>
                  </a:solidFill>
                </a:ln>
                <a:solidFill>
                  <a:srgbClr val="5F5F5F">
                    <a:alpha val="99000"/>
                  </a:srgbClr>
                </a:solidFill>
              </a:rPr>
              <a:t>INSTANCE</a:t>
            </a:r>
          </a:p>
        </p:txBody>
      </p:sp>
      <p:sp>
        <p:nvSpPr>
          <p:cNvPr id="19" name="Rectangle 18"/>
          <p:cNvSpPr/>
          <p:nvPr>
            <p:custDataLst>
              <p:tags r:id="rId15"/>
            </p:custDataLst>
          </p:nvPr>
        </p:nvSpPr>
        <p:spPr bwMode="auto">
          <a:xfrm>
            <a:off x="2011682" y="2054518"/>
            <a:ext cx="1319917" cy="936584"/>
          </a:xfrm>
          <a:prstGeom prst="rect">
            <a:avLst/>
          </a:prstGeom>
          <a:noFill/>
          <a:ln w="1905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endParaRPr lang="en-US" sz="1500" dirty="0">
              <a:ln>
                <a:solidFill>
                  <a:srgbClr val="FFFFFF">
                    <a:alpha val="0"/>
                  </a:srgbClr>
                </a:solidFill>
              </a:ln>
              <a:solidFill>
                <a:srgbClr val="292929">
                  <a:alpha val="99000"/>
                </a:srgbClr>
              </a:solidFill>
            </a:endParaRPr>
          </a:p>
        </p:txBody>
      </p:sp>
      <p:sp>
        <p:nvSpPr>
          <p:cNvPr id="21" name="Rectangle 20"/>
          <p:cNvSpPr/>
          <p:nvPr>
            <p:custDataLst>
              <p:tags r:id="rId16"/>
            </p:custDataLst>
          </p:nvPr>
        </p:nvSpPr>
        <p:spPr bwMode="auto">
          <a:xfrm>
            <a:off x="2011682" y="3466769"/>
            <a:ext cx="1319917" cy="921168"/>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endParaRPr lang="en-US" sz="1500" dirty="0">
              <a:ln>
                <a:solidFill>
                  <a:srgbClr val="FFFFFF">
                    <a:alpha val="0"/>
                  </a:srgbClr>
                </a:solidFill>
              </a:ln>
              <a:solidFill>
                <a:srgbClr val="292929">
                  <a:alpha val="99000"/>
                </a:srgbClr>
              </a:solidFill>
            </a:endParaRPr>
          </a:p>
        </p:txBody>
      </p:sp>
      <p:sp>
        <p:nvSpPr>
          <p:cNvPr id="24" name="Rectangle 23"/>
          <p:cNvSpPr/>
          <p:nvPr>
            <p:custDataLst>
              <p:tags r:id="rId17"/>
            </p:custDataLst>
          </p:nvPr>
        </p:nvSpPr>
        <p:spPr bwMode="auto">
          <a:xfrm>
            <a:off x="5768152" y="3466769"/>
            <a:ext cx="1319917" cy="921168"/>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endParaRPr lang="en-US" sz="1500" dirty="0">
              <a:ln>
                <a:solidFill>
                  <a:srgbClr val="FFFFFF">
                    <a:alpha val="0"/>
                  </a:srgbClr>
                </a:solidFill>
              </a:ln>
              <a:solidFill>
                <a:srgbClr val="292929">
                  <a:alpha val="99000"/>
                </a:srgbClr>
              </a:solidFill>
            </a:endParaRPr>
          </a:p>
        </p:txBody>
      </p:sp>
      <p:sp>
        <p:nvSpPr>
          <p:cNvPr id="25" name="Rectangle 24"/>
          <p:cNvSpPr/>
          <p:nvPr>
            <p:custDataLst>
              <p:tags r:id="rId18"/>
            </p:custDataLst>
          </p:nvPr>
        </p:nvSpPr>
        <p:spPr bwMode="auto">
          <a:xfrm>
            <a:off x="5761526" y="2054518"/>
            <a:ext cx="1319917" cy="936584"/>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80" fontAlgn="base">
              <a:spcBef>
                <a:spcPct val="0"/>
              </a:spcBef>
              <a:spcAft>
                <a:spcPct val="0"/>
              </a:spcAft>
            </a:pPr>
            <a:endParaRPr lang="en-US" sz="1500" dirty="0">
              <a:ln>
                <a:solidFill>
                  <a:srgbClr val="FFFFFF">
                    <a:alpha val="0"/>
                  </a:srgbClr>
                </a:solidFill>
              </a:ln>
              <a:solidFill>
                <a:srgbClr val="292929">
                  <a:alpha val="99000"/>
                </a:srgbClr>
              </a:solidFill>
            </a:endParaRPr>
          </a:p>
        </p:txBody>
      </p:sp>
      <p:sp>
        <p:nvSpPr>
          <p:cNvPr id="2" name="TextBox 1"/>
          <p:cNvSpPr txBox="1"/>
          <p:nvPr/>
        </p:nvSpPr>
        <p:spPr>
          <a:xfrm>
            <a:off x="2401502" y="1817010"/>
            <a:ext cx="384721" cy="184666"/>
          </a:xfrm>
          <a:prstGeom prst="rect">
            <a:avLst/>
          </a:prstGeom>
          <a:noFill/>
        </p:spPr>
        <p:txBody>
          <a:bodyPr wrap="none" lIns="0" tIns="0" rIns="0" bIns="0" rtlCol="0">
            <a:spAutoFit/>
          </a:bodyPr>
          <a:lstStyle/>
          <a:p>
            <a:pPr defTabSz="914096"/>
            <a:r>
              <a:rPr lang="en-US" sz="1200" spc="-70" dirty="0">
                <a:gradFill>
                  <a:gsLst>
                    <a:gs pos="2917">
                      <a:srgbClr val="292929"/>
                    </a:gs>
                    <a:gs pos="30000">
                      <a:srgbClr val="292929"/>
                    </a:gs>
                  </a:gsLst>
                  <a:lin ang="5400000" scaled="0"/>
                </a:gradFill>
              </a:rPr>
              <a:t>UD #1</a:t>
            </a:r>
          </a:p>
        </p:txBody>
      </p:sp>
      <p:sp>
        <p:nvSpPr>
          <p:cNvPr id="26" name="TextBox 25"/>
          <p:cNvSpPr txBox="1"/>
          <p:nvPr/>
        </p:nvSpPr>
        <p:spPr>
          <a:xfrm>
            <a:off x="2401502" y="3231915"/>
            <a:ext cx="384721" cy="184666"/>
          </a:xfrm>
          <a:prstGeom prst="rect">
            <a:avLst/>
          </a:prstGeom>
          <a:noFill/>
        </p:spPr>
        <p:txBody>
          <a:bodyPr wrap="none" lIns="0" tIns="0" rIns="0" bIns="0" rtlCol="0">
            <a:spAutoFit/>
          </a:bodyPr>
          <a:lstStyle/>
          <a:p>
            <a:pPr defTabSz="914096"/>
            <a:r>
              <a:rPr lang="en-US" sz="1200" spc="-70" dirty="0">
                <a:gradFill>
                  <a:gsLst>
                    <a:gs pos="2917">
                      <a:srgbClr val="292929"/>
                    </a:gs>
                    <a:gs pos="30000">
                      <a:srgbClr val="292929"/>
                    </a:gs>
                  </a:gsLst>
                  <a:lin ang="5400000" scaled="0"/>
                </a:gradFill>
              </a:rPr>
              <a:t>UD #1</a:t>
            </a:r>
          </a:p>
        </p:txBody>
      </p:sp>
      <p:sp>
        <p:nvSpPr>
          <p:cNvPr id="27" name="TextBox 26"/>
          <p:cNvSpPr txBox="1"/>
          <p:nvPr/>
        </p:nvSpPr>
        <p:spPr>
          <a:xfrm>
            <a:off x="6229121" y="1830858"/>
            <a:ext cx="384721" cy="184666"/>
          </a:xfrm>
          <a:prstGeom prst="rect">
            <a:avLst/>
          </a:prstGeom>
          <a:noFill/>
        </p:spPr>
        <p:txBody>
          <a:bodyPr wrap="none" lIns="0" tIns="0" rIns="0" bIns="0" rtlCol="0">
            <a:spAutoFit/>
          </a:bodyPr>
          <a:lstStyle/>
          <a:p>
            <a:pPr defTabSz="914096"/>
            <a:r>
              <a:rPr lang="en-US" sz="1200" spc="-70" dirty="0">
                <a:gradFill>
                  <a:gsLst>
                    <a:gs pos="2917">
                      <a:srgbClr val="292929"/>
                    </a:gs>
                    <a:gs pos="30000">
                      <a:srgbClr val="292929"/>
                    </a:gs>
                  </a:gsLst>
                  <a:lin ang="5400000" scaled="0"/>
                </a:gradFill>
              </a:rPr>
              <a:t>UD #2</a:t>
            </a:r>
          </a:p>
        </p:txBody>
      </p:sp>
      <p:sp>
        <p:nvSpPr>
          <p:cNvPr id="28" name="TextBox 27"/>
          <p:cNvSpPr txBox="1"/>
          <p:nvPr/>
        </p:nvSpPr>
        <p:spPr>
          <a:xfrm>
            <a:off x="6229121" y="3231915"/>
            <a:ext cx="384721" cy="184666"/>
          </a:xfrm>
          <a:prstGeom prst="rect">
            <a:avLst/>
          </a:prstGeom>
          <a:noFill/>
        </p:spPr>
        <p:txBody>
          <a:bodyPr wrap="none" lIns="0" tIns="0" rIns="0" bIns="0" rtlCol="0">
            <a:spAutoFit/>
          </a:bodyPr>
          <a:lstStyle/>
          <a:p>
            <a:pPr defTabSz="914096"/>
            <a:r>
              <a:rPr lang="en-US" sz="1200" spc="-70" dirty="0">
                <a:gradFill>
                  <a:gsLst>
                    <a:gs pos="2917">
                      <a:srgbClr val="292929"/>
                    </a:gs>
                    <a:gs pos="30000">
                      <a:srgbClr val="292929"/>
                    </a:gs>
                  </a:gsLst>
                  <a:lin ang="5400000" scaled="0"/>
                </a:gradFill>
              </a:rPr>
              <a:t>UD #2</a:t>
            </a:r>
          </a:p>
        </p:txBody>
      </p:sp>
    </p:spTree>
    <p:extLst>
      <p:ext uri="{BB962C8B-B14F-4D97-AF65-F5344CB8AC3E}">
        <p14:creationId xmlns:p14="http://schemas.microsoft.com/office/powerpoint/2010/main" val="87739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4" grpId="0" animBg="1"/>
      <p:bldP spid="19" grpId="0" animBg="1"/>
      <p:bldP spid="21" grpId="0" animBg="1"/>
      <p:bldP spid="24" grpId="0" animBg="1"/>
      <p:bldP spid="25" grpId="0" animBg="1"/>
      <p:bldP spid="2" grpId="0"/>
      <p:bldP spid="26" grpId="0"/>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389436" y="171451"/>
            <a:ext cx="8363938" cy="976421"/>
          </a:xfrm>
        </p:spPr>
        <p:txBody>
          <a:bodyPr/>
          <a:lstStyle/>
          <a:p>
            <a:r>
              <a:rPr lang="en-NZ" dirty="0" smtClean="0"/>
              <a:t>Virtual Machine Availability Sets</a:t>
            </a:r>
            <a:br>
              <a:rPr lang="en-NZ" dirty="0" smtClean="0"/>
            </a:br>
            <a:r>
              <a:rPr lang="en-US" sz="3000" dirty="0">
                <a:solidFill>
                  <a:schemeClr val="tx2">
                    <a:alpha val="99000"/>
                  </a:schemeClr>
                </a:solidFill>
              </a:rPr>
              <a:t>Update Domains are honored by host OS updates</a:t>
            </a:r>
            <a:endParaRPr lang="en-NZ" sz="3000" dirty="0">
              <a:solidFill>
                <a:schemeClr val="tx2">
                  <a:alpha val="99000"/>
                </a:schemeClr>
              </a:solidFill>
            </a:endParaRPr>
          </a:p>
        </p:txBody>
      </p:sp>
      <p:sp>
        <p:nvSpPr>
          <p:cNvPr id="3" name="Rectangle 2"/>
          <p:cNvSpPr/>
          <p:nvPr>
            <p:custDataLst>
              <p:tags r:id="rId1"/>
            </p:custDataLst>
          </p:nvPr>
        </p:nvSpPr>
        <p:spPr bwMode="auto">
          <a:xfrm>
            <a:off x="1688492" y="1179695"/>
            <a:ext cx="1998800" cy="3546309"/>
          </a:xfrm>
          <a:prstGeom prst="rect">
            <a:avLst/>
          </a:prstGeom>
          <a:solidFill>
            <a:schemeClr val="bg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fontAlgn="base">
              <a:spcBef>
                <a:spcPct val="0"/>
              </a:spcBef>
              <a:spcAft>
                <a:spcPct val="0"/>
              </a:spcAft>
            </a:pPr>
            <a:r>
              <a:rPr lang="en-US" dirty="0">
                <a:ln>
                  <a:solidFill>
                    <a:schemeClr val="bg1">
                      <a:alpha val="0"/>
                    </a:schemeClr>
                  </a:solidFill>
                </a:ln>
                <a:solidFill>
                  <a:srgbClr val="595959"/>
                </a:solidFill>
                <a:latin typeface="Segoe UI Light" pitchFamily="34" charset="0"/>
              </a:rPr>
              <a:t>Fault Domain</a:t>
            </a:r>
          </a:p>
        </p:txBody>
      </p:sp>
      <p:sp>
        <p:nvSpPr>
          <p:cNvPr id="4" name="Rectangle 3"/>
          <p:cNvSpPr/>
          <p:nvPr>
            <p:custDataLst>
              <p:tags r:id="rId2"/>
            </p:custDataLst>
          </p:nvPr>
        </p:nvSpPr>
        <p:spPr bwMode="auto">
          <a:xfrm>
            <a:off x="1807553" y="1534629"/>
            <a:ext cx="1783544" cy="3121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1" tIns="34285" rIns="68541" bIns="34271" numCol="1" spcCol="0" rtlCol="0" anchor="t" anchorCtr="0" compatLnSpc="1">
            <a:prstTxWarp prst="textNoShape">
              <a:avLst/>
            </a:prstTxWarp>
          </a:bodyPr>
          <a:lstStyle/>
          <a:p>
            <a:pPr algn="ctr" defTabSz="685232" fontAlgn="base">
              <a:spcBef>
                <a:spcPts val="900"/>
              </a:spcBef>
              <a:spcAft>
                <a:spcPct val="0"/>
              </a:spcAft>
            </a:pPr>
            <a:r>
              <a:rPr lang="en-US" dirty="0" smtClean="0">
                <a:ln>
                  <a:solidFill>
                    <a:schemeClr val="bg1">
                      <a:alpha val="0"/>
                    </a:schemeClr>
                  </a:solidFill>
                </a:ln>
                <a:solidFill>
                  <a:srgbClr val="595959"/>
                </a:solidFill>
              </a:rPr>
              <a:t>Rack</a:t>
            </a:r>
            <a:endParaRPr lang="en-US" sz="1100" dirty="0">
              <a:ln>
                <a:solidFill>
                  <a:schemeClr val="bg1">
                    <a:alpha val="0"/>
                  </a:schemeClr>
                </a:solidFill>
              </a:ln>
              <a:solidFill>
                <a:srgbClr val="595959"/>
              </a:solidFill>
            </a:endParaRPr>
          </a:p>
        </p:txBody>
      </p:sp>
      <p:sp>
        <p:nvSpPr>
          <p:cNvPr id="11" name="Rectangle 10"/>
          <p:cNvSpPr/>
          <p:nvPr>
            <p:custDataLst>
              <p:tags r:id="rId3"/>
            </p:custDataLst>
          </p:nvPr>
        </p:nvSpPr>
        <p:spPr bwMode="auto">
          <a:xfrm>
            <a:off x="5428710" y="1179695"/>
            <a:ext cx="1998800" cy="3546309"/>
          </a:xfrm>
          <a:prstGeom prst="rect">
            <a:avLst/>
          </a:prstGeom>
          <a:solidFill>
            <a:schemeClr val="bg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fontAlgn="base">
              <a:spcBef>
                <a:spcPct val="0"/>
              </a:spcBef>
              <a:spcAft>
                <a:spcPct val="0"/>
              </a:spcAft>
            </a:pPr>
            <a:r>
              <a:rPr lang="en-US" dirty="0">
                <a:ln>
                  <a:solidFill>
                    <a:schemeClr val="bg1">
                      <a:alpha val="0"/>
                    </a:schemeClr>
                  </a:solidFill>
                </a:ln>
                <a:solidFill>
                  <a:srgbClr val="595959"/>
                </a:solidFill>
                <a:latin typeface="Segoe UI Light" pitchFamily="34" charset="0"/>
              </a:rPr>
              <a:t>Fault Domain</a:t>
            </a:r>
          </a:p>
        </p:txBody>
      </p:sp>
      <p:sp>
        <p:nvSpPr>
          <p:cNvPr id="12" name="Rectangle 11"/>
          <p:cNvSpPr/>
          <p:nvPr>
            <p:custDataLst>
              <p:tags r:id="rId4"/>
            </p:custDataLst>
          </p:nvPr>
        </p:nvSpPr>
        <p:spPr bwMode="auto">
          <a:xfrm>
            <a:off x="5547771" y="1534629"/>
            <a:ext cx="1783544" cy="312134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41" tIns="34285" rIns="68541" bIns="34271" numCol="1" spcCol="0" rtlCol="0" anchor="t" anchorCtr="0" compatLnSpc="1">
            <a:prstTxWarp prst="textNoShape">
              <a:avLst/>
            </a:prstTxWarp>
          </a:bodyPr>
          <a:lstStyle/>
          <a:p>
            <a:pPr algn="ctr" defTabSz="685232" fontAlgn="base">
              <a:spcBef>
                <a:spcPts val="900"/>
              </a:spcBef>
              <a:spcAft>
                <a:spcPct val="0"/>
              </a:spcAft>
            </a:pPr>
            <a:r>
              <a:rPr lang="en-US" dirty="0" smtClean="0">
                <a:ln>
                  <a:solidFill>
                    <a:schemeClr val="bg1">
                      <a:alpha val="0"/>
                    </a:schemeClr>
                  </a:solidFill>
                </a:ln>
                <a:solidFill>
                  <a:srgbClr val="595959"/>
                </a:solidFill>
              </a:rPr>
              <a:t>Rack</a:t>
            </a:r>
            <a:endParaRPr lang="en-US" sz="1100" dirty="0">
              <a:ln>
                <a:solidFill>
                  <a:schemeClr val="bg1">
                    <a:alpha val="0"/>
                  </a:schemeClr>
                </a:solidFill>
              </a:ln>
              <a:solidFill>
                <a:srgbClr val="595959"/>
              </a:solidFill>
            </a:endParaRPr>
          </a:p>
        </p:txBody>
      </p:sp>
      <p:sp>
        <p:nvSpPr>
          <p:cNvPr id="19" name="Rectangle 18"/>
          <p:cNvSpPr/>
          <p:nvPr>
            <p:custDataLst>
              <p:tags r:id="rId5"/>
            </p:custDataLst>
          </p:nvPr>
        </p:nvSpPr>
        <p:spPr bwMode="auto">
          <a:xfrm>
            <a:off x="1749698" y="1895668"/>
            <a:ext cx="5628072" cy="1199636"/>
          </a:xfrm>
          <a:prstGeom prst="rect">
            <a:avLst/>
          </a:prstGeom>
          <a:solidFill>
            <a:schemeClr val="accent2">
              <a:lumMod val="60000"/>
              <a:lumOff val="40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pPr>
            <a:r>
              <a:rPr lang="en-US" sz="1500" dirty="0">
                <a:ln>
                  <a:solidFill>
                    <a:schemeClr val="bg1">
                      <a:alpha val="0"/>
                    </a:schemeClr>
                  </a:solidFill>
                </a:ln>
                <a:solidFill>
                  <a:schemeClr val="bg1"/>
                </a:solidFill>
              </a:rPr>
              <a:t>Availability Set</a:t>
            </a:r>
          </a:p>
        </p:txBody>
      </p:sp>
      <p:sp>
        <p:nvSpPr>
          <p:cNvPr id="21" name="Rectangle 20"/>
          <p:cNvSpPr/>
          <p:nvPr>
            <p:custDataLst>
              <p:tags r:id="rId6"/>
            </p:custDataLst>
          </p:nvPr>
        </p:nvSpPr>
        <p:spPr bwMode="auto">
          <a:xfrm>
            <a:off x="1749698" y="3288409"/>
            <a:ext cx="5628072" cy="1235534"/>
          </a:xfrm>
          <a:prstGeom prst="rect">
            <a:avLst/>
          </a:prstGeom>
          <a:solidFill>
            <a:schemeClr val="accent4">
              <a:lumMod val="75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ctr" anchorCtr="0" compatLnSpc="1">
            <a:prstTxWarp prst="textNoShape">
              <a:avLst/>
            </a:prstTxWarp>
          </a:bodyPr>
          <a:lstStyle/>
          <a:p>
            <a:pPr algn="ctr" defTabSz="685466" fontAlgn="base">
              <a:spcBef>
                <a:spcPct val="0"/>
              </a:spcBef>
              <a:spcAft>
                <a:spcPct val="0"/>
              </a:spcAft>
            </a:pPr>
            <a:r>
              <a:rPr lang="en-US" sz="1500" dirty="0">
                <a:ln>
                  <a:solidFill>
                    <a:schemeClr val="bg1">
                      <a:alpha val="0"/>
                    </a:schemeClr>
                  </a:solidFill>
                </a:ln>
                <a:solidFill>
                  <a:schemeClr val="bg1"/>
                </a:solidFill>
              </a:rPr>
              <a:t>Availability Set</a:t>
            </a:r>
          </a:p>
        </p:txBody>
      </p:sp>
      <p:sp>
        <p:nvSpPr>
          <p:cNvPr id="5" name="Rectangle 4"/>
          <p:cNvSpPr/>
          <p:nvPr>
            <p:custDataLst>
              <p:tags r:id="rId7"/>
            </p:custDataLst>
          </p:nvPr>
        </p:nvSpPr>
        <p:spPr bwMode="auto">
          <a:xfrm>
            <a:off x="1933316" y="1895665"/>
            <a:ext cx="1509153" cy="12355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defTabSz="685466" fontAlgn="base">
              <a:spcBef>
                <a:spcPct val="0"/>
              </a:spcBef>
              <a:spcAft>
                <a:spcPct val="0"/>
              </a:spcAft>
            </a:pPr>
            <a:r>
              <a:rPr lang="en-US" sz="1400" dirty="0">
                <a:ln>
                  <a:solidFill>
                    <a:schemeClr val="bg1">
                      <a:alpha val="0"/>
                    </a:schemeClr>
                  </a:solidFill>
                </a:ln>
                <a:solidFill>
                  <a:schemeClr val="bg1"/>
                </a:solidFill>
              </a:rPr>
              <a:t>Virtual Machine</a:t>
            </a:r>
          </a:p>
        </p:txBody>
      </p:sp>
      <p:sp>
        <p:nvSpPr>
          <p:cNvPr id="8" name="Rectangle 7"/>
          <p:cNvSpPr/>
          <p:nvPr>
            <p:custDataLst>
              <p:tags r:id="rId8"/>
            </p:custDataLst>
          </p:nvPr>
        </p:nvSpPr>
        <p:spPr bwMode="auto">
          <a:xfrm>
            <a:off x="1933316" y="3288409"/>
            <a:ext cx="1509153" cy="123553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defTabSz="685466" fontAlgn="base">
              <a:spcBef>
                <a:spcPct val="0"/>
              </a:spcBef>
              <a:spcAft>
                <a:spcPct val="0"/>
              </a:spcAft>
            </a:pPr>
            <a:r>
              <a:rPr lang="en-US" sz="1400" dirty="0">
                <a:ln>
                  <a:solidFill>
                    <a:schemeClr val="bg1">
                      <a:alpha val="0"/>
                    </a:schemeClr>
                  </a:solidFill>
                </a:ln>
                <a:solidFill>
                  <a:schemeClr val="bg1"/>
                </a:solidFill>
              </a:rPr>
              <a:t>Virtual Machine</a:t>
            </a:r>
          </a:p>
        </p:txBody>
      </p:sp>
      <p:sp>
        <p:nvSpPr>
          <p:cNvPr id="13" name="Rectangle 12"/>
          <p:cNvSpPr/>
          <p:nvPr>
            <p:custDataLst>
              <p:tags r:id="rId9"/>
            </p:custDataLst>
          </p:nvPr>
        </p:nvSpPr>
        <p:spPr bwMode="auto">
          <a:xfrm>
            <a:off x="5673532" y="1895665"/>
            <a:ext cx="1509153" cy="12355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defTabSz="685466" fontAlgn="base">
              <a:spcBef>
                <a:spcPct val="0"/>
              </a:spcBef>
              <a:spcAft>
                <a:spcPct val="0"/>
              </a:spcAft>
            </a:pPr>
            <a:r>
              <a:rPr lang="en-US" sz="1400" dirty="0">
                <a:ln>
                  <a:solidFill>
                    <a:schemeClr val="bg1">
                      <a:alpha val="0"/>
                    </a:schemeClr>
                  </a:solidFill>
                </a:ln>
                <a:solidFill>
                  <a:schemeClr val="bg1"/>
                </a:solidFill>
              </a:rPr>
              <a:t>Virtual Machine</a:t>
            </a:r>
          </a:p>
        </p:txBody>
      </p:sp>
      <p:sp>
        <p:nvSpPr>
          <p:cNvPr id="16" name="Rectangle 15"/>
          <p:cNvSpPr/>
          <p:nvPr>
            <p:custDataLst>
              <p:tags r:id="rId10"/>
            </p:custDataLst>
          </p:nvPr>
        </p:nvSpPr>
        <p:spPr bwMode="auto">
          <a:xfrm>
            <a:off x="5673532" y="3288409"/>
            <a:ext cx="1509153" cy="123553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5" tIns="34283" rIns="68565" bIns="34283" numCol="1" rtlCol="0" anchor="t" anchorCtr="0" compatLnSpc="1">
            <a:prstTxWarp prst="textNoShape">
              <a:avLst/>
            </a:prstTxWarp>
          </a:bodyPr>
          <a:lstStyle/>
          <a:p>
            <a:pPr algn="ctr" defTabSz="685466" fontAlgn="base">
              <a:spcBef>
                <a:spcPct val="0"/>
              </a:spcBef>
              <a:spcAft>
                <a:spcPct val="0"/>
              </a:spcAft>
            </a:pPr>
            <a:r>
              <a:rPr lang="en-US" sz="1400" dirty="0">
                <a:ln>
                  <a:solidFill>
                    <a:schemeClr val="bg1">
                      <a:alpha val="0"/>
                    </a:schemeClr>
                  </a:solidFill>
                </a:ln>
                <a:solidFill>
                  <a:schemeClr val="bg1"/>
                </a:solidFill>
              </a:rPr>
              <a:t>Virtual Machine</a:t>
            </a:r>
          </a:p>
        </p:txBody>
      </p:sp>
      <p:sp>
        <p:nvSpPr>
          <p:cNvPr id="6" name="Rectangle 5"/>
          <p:cNvSpPr/>
          <p:nvPr>
            <p:custDataLst>
              <p:tags r:id="rId11"/>
            </p:custDataLst>
          </p:nvPr>
        </p:nvSpPr>
        <p:spPr bwMode="auto">
          <a:xfrm>
            <a:off x="2139109" y="2233795"/>
            <a:ext cx="1097566" cy="75447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57" tIns="68589" rIns="68565" bIns="34283" numCol="1" rtlCol="0" anchor="ctr" anchorCtr="0" compatLnSpc="1">
            <a:prstTxWarp prst="textNoShape">
              <a:avLst/>
            </a:prstTxWarp>
          </a:bodyPr>
          <a:lstStyle/>
          <a:p>
            <a:pPr algn="ctr" defTabSz="685466" fontAlgn="base">
              <a:spcBef>
                <a:spcPct val="0"/>
              </a:spcBef>
              <a:spcAft>
                <a:spcPct val="0"/>
              </a:spcAft>
            </a:pPr>
            <a:r>
              <a:rPr lang="en-NZ" sz="1500" dirty="0">
                <a:ln>
                  <a:solidFill>
                    <a:schemeClr val="bg1">
                      <a:alpha val="0"/>
                    </a:schemeClr>
                  </a:solidFill>
                </a:ln>
                <a:solidFill>
                  <a:srgbClr val="595959"/>
                </a:solidFill>
              </a:rPr>
              <a:t>IIS1</a:t>
            </a:r>
          </a:p>
          <a:p>
            <a:pPr algn="ctr" defTabSz="685466" fontAlgn="base">
              <a:spcBef>
                <a:spcPct val="0"/>
              </a:spcBef>
              <a:spcAft>
                <a:spcPct val="0"/>
              </a:spcAft>
            </a:pPr>
            <a:endParaRPr lang="en-NZ" sz="1500" dirty="0">
              <a:ln>
                <a:solidFill>
                  <a:schemeClr val="bg1">
                    <a:alpha val="0"/>
                  </a:schemeClr>
                </a:solidFill>
              </a:ln>
              <a:solidFill>
                <a:srgbClr val="595959"/>
              </a:solidFill>
            </a:endParaRPr>
          </a:p>
        </p:txBody>
      </p:sp>
      <p:sp>
        <p:nvSpPr>
          <p:cNvPr id="9" name="Rectangle 8"/>
          <p:cNvSpPr/>
          <p:nvPr>
            <p:custDataLst>
              <p:tags r:id="rId12"/>
            </p:custDataLst>
          </p:nvPr>
        </p:nvSpPr>
        <p:spPr bwMode="auto">
          <a:xfrm>
            <a:off x="2139109" y="3626538"/>
            <a:ext cx="1097566" cy="7940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57" tIns="68589" rIns="68565" bIns="34283" numCol="1" rtlCol="0" anchor="ctr" anchorCtr="0" compatLnSpc="1">
            <a:prstTxWarp prst="textNoShape">
              <a:avLst/>
            </a:prstTxWarp>
          </a:bodyPr>
          <a:lstStyle/>
          <a:p>
            <a:pPr algn="ctr" defTabSz="685466" fontAlgn="base">
              <a:spcBef>
                <a:spcPct val="0"/>
              </a:spcBef>
              <a:spcAft>
                <a:spcPct val="0"/>
              </a:spcAft>
            </a:pPr>
            <a:r>
              <a:rPr lang="en-NZ" sz="1500" dirty="0">
                <a:ln>
                  <a:solidFill>
                    <a:schemeClr val="bg1">
                      <a:alpha val="0"/>
                    </a:schemeClr>
                  </a:solidFill>
                </a:ln>
                <a:solidFill>
                  <a:srgbClr val="595959"/>
                </a:solidFill>
              </a:rPr>
              <a:t>SQL1</a:t>
            </a:r>
          </a:p>
          <a:p>
            <a:pPr algn="ctr" defTabSz="685466" fontAlgn="base">
              <a:spcBef>
                <a:spcPct val="0"/>
              </a:spcBef>
              <a:spcAft>
                <a:spcPct val="0"/>
              </a:spcAft>
            </a:pPr>
            <a:endParaRPr lang="en-NZ" sz="1500" dirty="0">
              <a:ln>
                <a:solidFill>
                  <a:schemeClr val="bg1">
                    <a:alpha val="0"/>
                  </a:schemeClr>
                </a:solidFill>
              </a:ln>
              <a:solidFill>
                <a:srgbClr val="595959"/>
              </a:solidFill>
            </a:endParaRPr>
          </a:p>
        </p:txBody>
      </p:sp>
      <p:sp>
        <p:nvSpPr>
          <p:cNvPr id="14" name="Rectangle 13"/>
          <p:cNvSpPr/>
          <p:nvPr>
            <p:custDataLst>
              <p:tags r:id="rId13"/>
            </p:custDataLst>
          </p:nvPr>
        </p:nvSpPr>
        <p:spPr bwMode="auto">
          <a:xfrm>
            <a:off x="5879326" y="2225755"/>
            <a:ext cx="1097566" cy="76251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57" tIns="68589" rIns="68565" bIns="34283" numCol="1" rtlCol="0" anchor="ctr" anchorCtr="0" compatLnSpc="1">
            <a:prstTxWarp prst="textNoShape">
              <a:avLst/>
            </a:prstTxWarp>
          </a:bodyPr>
          <a:lstStyle/>
          <a:p>
            <a:pPr algn="ctr" defTabSz="685466" fontAlgn="base">
              <a:spcBef>
                <a:spcPct val="0"/>
              </a:spcBef>
              <a:spcAft>
                <a:spcPct val="0"/>
              </a:spcAft>
            </a:pPr>
            <a:r>
              <a:rPr lang="en-NZ" sz="1500" dirty="0">
                <a:ln>
                  <a:solidFill>
                    <a:schemeClr val="bg1">
                      <a:alpha val="0"/>
                    </a:schemeClr>
                  </a:solidFill>
                </a:ln>
                <a:solidFill>
                  <a:srgbClr val="595959"/>
                </a:solidFill>
              </a:rPr>
              <a:t>IIS2</a:t>
            </a:r>
          </a:p>
          <a:p>
            <a:pPr algn="ctr" defTabSz="685466" fontAlgn="base">
              <a:spcBef>
                <a:spcPct val="0"/>
              </a:spcBef>
              <a:spcAft>
                <a:spcPct val="0"/>
              </a:spcAft>
            </a:pPr>
            <a:endParaRPr lang="en-NZ" sz="1500" dirty="0">
              <a:ln>
                <a:solidFill>
                  <a:schemeClr val="bg1">
                    <a:alpha val="0"/>
                  </a:schemeClr>
                </a:solidFill>
              </a:ln>
              <a:solidFill>
                <a:srgbClr val="595959"/>
              </a:solidFill>
            </a:endParaRPr>
          </a:p>
        </p:txBody>
      </p:sp>
      <p:sp>
        <p:nvSpPr>
          <p:cNvPr id="17" name="Rectangle 16"/>
          <p:cNvSpPr/>
          <p:nvPr>
            <p:custDataLst>
              <p:tags r:id="rId14"/>
            </p:custDataLst>
          </p:nvPr>
        </p:nvSpPr>
        <p:spPr bwMode="auto">
          <a:xfrm>
            <a:off x="5879326" y="3626538"/>
            <a:ext cx="1097566" cy="7940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357" tIns="68589" rIns="68565" bIns="34283" numCol="1" rtlCol="0" anchor="ctr" anchorCtr="0" compatLnSpc="1">
            <a:prstTxWarp prst="textNoShape">
              <a:avLst/>
            </a:prstTxWarp>
          </a:bodyPr>
          <a:lstStyle/>
          <a:p>
            <a:pPr algn="ctr" defTabSz="685466" fontAlgn="base">
              <a:spcBef>
                <a:spcPct val="0"/>
              </a:spcBef>
              <a:spcAft>
                <a:spcPct val="0"/>
              </a:spcAft>
            </a:pPr>
            <a:r>
              <a:rPr lang="en-NZ" sz="1500" dirty="0">
                <a:ln>
                  <a:solidFill>
                    <a:schemeClr val="bg1">
                      <a:alpha val="0"/>
                    </a:schemeClr>
                  </a:solidFill>
                </a:ln>
                <a:solidFill>
                  <a:srgbClr val="595959"/>
                </a:solidFill>
              </a:rPr>
              <a:t>SQL2</a:t>
            </a:r>
          </a:p>
          <a:p>
            <a:pPr algn="ctr" defTabSz="685466" fontAlgn="base">
              <a:spcBef>
                <a:spcPct val="0"/>
              </a:spcBef>
              <a:spcAft>
                <a:spcPct val="0"/>
              </a:spcAft>
            </a:pPr>
            <a:endParaRPr lang="en-NZ" sz="1500" dirty="0">
              <a:ln>
                <a:solidFill>
                  <a:schemeClr val="bg1">
                    <a:alpha val="0"/>
                  </a:schemeClr>
                </a:solidFill>
              </a:ln>
              <a:solidFill>
                <a:srgbClr val="595959"/>
              </a:solidFill>
            </a:endParaRPr>
          </a:p>
        </p:txBody>
      </p:sp>
      <p:sp>
        <p:nvSpPr>
          <p:cNvPr id="20" name="Rectangle 19"/>
          <p:cNvSpPr/>
          <p:nvPr/>
        </p:nvSpPr>
        <p:spPr>
          <a:xfrm>
            <a:off x="6091655" y="2714368"/>
            <a:ext cx="695773" cy="311607"/>
          </a:xfrm>
          <a:prstGeom prst="rect">
            <a:avLst/>
          </a:prstGeom>
        </p:spPr>
        <p:txBody>
          <a:bodyPr wrap="none" lIns="91420" tIns="45710" rIns="91420" bIns="45710">
            <a:spAutoFit/>
          </a:bodyPr>
          <a:lstStyle/>
          <a:p>
            <a:pPr algn="ctr" defTabSz="685523" fontAlgn="base">
              <a:spcBef>
                <a:spcPct val="0"/>
              </a:spcBef>
              <a:spcAft>
                <a:spcPct val="0"/>
              </a:spcAft>
            </a:pPr>
            <a:r>
              <a:rPr lang="en-US" sz="1400" dirty="0">
                <a:ln>
                  <a:solidFill>
                    <a:schemeClr val="bg1">
                      <a:alpha val="0"/>
                    </a:schemeClr>
                  </a:solidFill>
                </a:ln>
                <a:solidFill>
                  <a:srgbClr val="595959"/>
                </a:solidFill>
              </a:rPr>
              <a:t>UD #2</a:t>
            </a:r>
          </a:p>
        </p:txBody>
      </p:sp>
      <p:sp>
        <p:nvSpPr>
          <p:cNvPr id="22" name="Rectangle 21"/>
          <p:cNvSpPr/>
          <p:nvPr/>
        </p:nvSpPr>
        <p:spPr>
          <a:xfrm>
            <a:off x="6080220" y="4072571"/>
            <a:ext cx="695773" cy="311607"/>
          </a:xfrm>
          <a:prstGeom prst="rect">
            <a:avLst/>
          </a:prstGeom>
        </p:spPr>
        <p:txBody>
          <a:bodyPr wrap="none" lIns="91420" tIns="45710" rIns="91420" bIns="45710">
            <a:spAutoFit/>
          </a:bodyPr>
          <a:lstStyle/>
          <a:p>
            <a:pPr algn="ctr" defTabSz="685523" fontAlgn="base">
              <a:spcBef>
                <a:spcPct val="0"/>
              </a:spcBef>
              <a:spcAft>
                <a:spcPct val="0"/>
              </a:spcAft>
            </a:pPr>
            <a:r>
              <a:rPr lang="en-US" sz="1400" dirty="0">
                <a:ln>
                  <a:solidFill>
                    <a:schemeClr val="bg1">
                      <a:alpha val="0"/>
                    </a:schemeClr>
                  </a:solidFill>
                </a:ln>
                <a:solidFill>
                  <a:srgbClr val="595959"/>
                </a:solidFill>
              </a:rPr>
              <a:t>UD #2</a:t>
            </a:r>
          </a:p>
        </p:txBody>
      </p:sp>
      <p:sp>
        <p:nvSpPr>
          <p:cNvPr id="2" name="TextBox 1"/>
          <p:cNvSpPr txBox="1"/>
          <p:nvPr/>
        </p:nvSpPr>
        <p:spPr>
          <a:xfrm>
            <a:off x="2400959" y="2771491"/>
            <a:ext cx="511091" cy="197362"/>
          </a:xfrm>
          <a:prstGeom prst="rect">
            <a:avLst/>
          </a:prstGeom>
          <a:noFill/>
        </p:spPr>
        <p:txBody>
          <a:bodyPr wrap="none" lIns="0" tIns="0" rIns="0" bIns="0" rtlCol="0">
            <a:spAutoFit/>
          </a:bodyPr>
          <a:lstStyle/>
          <a:p>
            <a:pPr>
              <a:lnSpc>
                <a:spcPct val="90000"/>
              </a:lnSpc>
              <a:spcBef>
                <a:spcPct val="20000"/>
              </a:spcBef>
              <a:buSzPct val="80000"/>
            </a:pPr>
            <a:r>
              <a:rPr lang="en-US" sz="1400" dirty="0">
                <a:ln>
                  <a:solidFill>
                    <a:schemeClr val="bg1">
                      <a:alpha val="0"/>
                    </a:schemeClr>
                  </a:solidFill>
                </a:ln>
                <a:solidFill>
                  <a:srgbClr val="595959"/>
                </a:solidFill>
              </a:rPr>
              <a:t>UD #1</a:t>
            </a:r>
            <a:endParaRPr lang="en-US" sz="1400" dirty="0">
              <a:gradFill>
                <a:gsLst>
                  <a:gs pos="0">
                    <a:srgbClr val="292929">
                      <a:lumMod val="90000"/>
                      <a:lumOff val="10000"/>
                    </a:srgbClr>
                  </a:gs>
                  <a:gs pos="86000">
                    <a:srgbClr val="292929">
                      <a:lumMod val="90000"/>
                      <a:lumOff val="10000"/>
                    </a:srgbClr>
                  </a:gs>
                </a:gsLst>
                <a:lin ang="5400000" scaled="0"/>
              </a:gradFill>
            </a:endParaRPr>
          </a:p>
        </p:txBody>
      </p:sp>
      <p:sp>
        <p:nvSpPr>
          <p:cNvPr id="18" name="Rectangle 17"/>
          <p:cNvSpPr/>
          <p:nvPr/>
        </p:nvSpPr>
        <p:spPr>
          <a:xfrm>
            <a:off x="2351437" y="4056896"/>
            <a:ext cx="695773" cy="311607"/>
          </a:xfrm>
          <a:prstGeom prst="rect">
            <a:avLst/>
          </a:prstGeom>
        </p:spPr>
        <p:txBody>
          <a:bodyPr wrap="none" lIns="91420" tIns="45710" rIns="91420" bIns="45710">
            <a:spAutoFit/>
          </a:bodyPr>
          <a:lstStyle/>
          <a:p>
            <a:pPr algn="ctr" defTabSz="685523" fontAlgn="base">
              <a:spcBef>
                <a:spcPct val="0"/>
              </a:spcBef>
              <a:spcAft>
                <a:spcPct val="0"/>
              </a:spcAft>
            </a:pPr>
            <a:r>
              <a:rPr lang="en-US" sz="1400" dirty="0">
                <a:ln>
                  <a:solidFill>
                    <a:schemeClr val="bg1">
                      <a:alpha val="0"/>
                    </a:schemeClr>
                  </a:solidFill>
                </a:ln>
                <a:solidFill>
                  <a:srgbClr val="595959"/>
                </a:solidFill>
              </a:rPr>
              <a:t>UD #1</a:t>
            </a:r>
          </a:p>
        </p:txBody>
      </p:sp>
      <p:sp>
        <p:nvSpPr>
          <p:cNvPr id="23" name="Freeform 62"/>
          <p:cNvSpPr>
            <a:spLocks noEditPoints="1"/>
          </p:cNvSpPr>
          <p:nvPr/>
        </p:nvSpPr>
        <p:spPr bwMode="black">
          <a:xfrm>
            <a:off x="2212894" y="2355214"/>
            <a:ext cx="296572" cy="29641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61737" tIns="30869" rIns="61737" bIns="30869" numCol="1" anchor="t" anchorCtr="0" compatLnSpc="1">
            <a:prstTxWarp prst="textNoShape">
              <a:avLst/>
            </a:prstTxWarp>
          </a:bodyPr>
          <a:lstStyle/>
          <a:p>
            <a:endParaRPr lang="en-US" sz="1200"/>
          </a:p>
        </p:txBody>
      </p:sp>
      <p:sp>
        <p:nvSpPr>
          <p:cNvPr id="24" name="Freeform 62"/>
          <p:cNvSpPr>
            <a:spLocks noEditPoints="1"/>
          </p:cNvSpPr>
          <p:nvPr/>
        </p:nvSpPr>
        <p:spPr bwMode="black">
          <a:xfrm>
            <a:off x="5943369" y="2365223"/>
            <a:ext cx="296572" cy="296417"/>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61737" tIns="30869" rIns="61737" bIns="30869" numCol="1" anchor="t" anchorCtr="0" compatLnSpc="1">
            <a:prstTxWarp prst="textNoShape">
              <a:avLst/>
            </a:prstTxWarp>
          </a:bodyPr>
          <a:lstStyle/>
          <a:p>
            <a:endParaRPr lang="en-US" sz="1200"/>
          </a:p>
        </p:txBody>
      </p:sp>
      <p:sp>
        <p:nvSpPr>
          <p:cNvPr id="25" name="Freeform 34"/>
          <p:cNvSpPr>
            <a:spLocks noEditPoints="1"/>
          </p:cNvSpPr>
          <p:nvPr/>
        </p:nvSpPr>
        <p:spPr bwMode="auto">
          <a:xfrm>
            <a:off x="2221364" y="3768268"/>
            <a:ext cx="279632" cy="274331"/>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35" tIns="30867" rIns="61735" bIns="30867" numCol="1" rtlCol="0" anchor="ctr" anchorCtr="0" compatLnSpc="1">
            <a:prstTxWarp prst="textNoShape">
              <a:avLst/>
            </a:prstTxWarp>
          </a:bodyPr>
          <a:lstStyle/>
          <a:p>
            <a:pPr defTabSz="555468"/>
            <a:endParaRPr lang="en-US" spc="-92">
              <a:solidFill>
                <a:schemeClr val="tx1">
                  <a:lumMod val="50000"/>
                </a:schemeClr>
              </a:solidFill>
              <a:latin typeface="Segoe Light" pitchFamily="34" charset="0"/>
            </a:endParaRPr>
          </a:p>
        </p:txBody>
      </p:sp>
      <p:sp>
        <p:nvSpPr>
          <p:cNvPr id="26" name="Freeform 34"/>
          <p:cNvSpPr>
            <a:spLocks noEditPoints="1"/>
          </p:cNvSpPr>
          <p:nvPr/>
        </p:nvSpPr>
        <p:spPr bwMode="auto">
          <a:xfrm>
            <a:off x="5960310" y="3768268"/>
            <a:ext cx="279632" cy="274331"/>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35" tIns="30867" rIns="61735" bIns="30867" numCol="1" rtlCol="0" anchor="ctr" anchorCtr="0" compatLnSpc="1">
            <a:prstTxWarp prst="textNoShape">
              <a:avLst/>
            </a:prstTxWarp>
          </a:bodyPr>
          <a:lstStyle/>
          <a:p>
            <a:pPr defTabSz="555468"/>
            <a:endParaRPr lang="en-US" spc="-92">
              <a:solidFill>
                <a:schemeClr val="tx1">
                  <a:lumMod val="50000"/>
                </a:schemeClr>
              </a:solidFill>
              <a:latin typeface="Segoe Light" pitchFamily="34" charset="0"/>
            </a:endParaRPr>
          </a:p>
        </p:txBody>
      </p:sp>
    </p:spTree>
    <p:extLst>
      <p:ext uri="{BB962C8B-B14F-4D97-AF65-F5344CB8AC3E}">
        <p14:creationId xmlns:p14="http://schemas.microsoft.com/office/powerpoint/2010/main" val="297831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9" grpId="0" animBg="1"/>
      <p:bldP spid="21" grpId="0" animBg="1"/>
      <p:bldP spid="20" grpId="0"/>
      <p:bldP spid="22" grpId="0"/>
      <p:bldP spid="2"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2"/>
            </p:custDataLst>
          </p:nvPr>
        </p:nvSpPr>
        <p:spPr bwMode="auto">
          <a:xfrm>
            <a:off x="3757125" y="1592615"/>
            <a:ext cx="3896424" cy="22907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34" name="Rectangle 33"/>
          <p:cNvSpPr/>
          <p:nvPr>
            <p:custDataLst>
              <p:tags r:id="rId3"/>
            </p:custDataLst>
          </p:nvPr>
        </p:nvSpPr>
        <p:spPr bwMode="auto">
          <a:xfrm>
            <a:off x="1394067" y="1592614"/>
            <a:ext cx="228600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7" name="Rectangle 26"/>
          <p:cNvSpPr/>
          <p:nvPr/>
        </p:nvSpPr>
        <p:spPr bwMode="auto">
          <a:xfrm>
            <a:off x="1703994" y="1917105"/>
            <a:ext cx="1645920" cy="16459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91432" numCol="1" spcCol="0" rtlCol="0" anchor="b" anchorCtr="0" compatLnSpc="1">
            <a:prstTxWarp prst="textNoShape">
              <a:avLst/>
            </a:prstTxWarp>
          </a:bodyPr>
          <a:lstStyle/>
          <a:p>
            <a:pPr algn="ctr" defTabSz="685318" fontAlgn="base">
              <a:spcBef>
                <a:spcPct val="0"/>
              </a:spcBef>
              <a:spcAft>
                <a:spcPct val="0"/>
              </a:spcAft>
            </a:pPr>
            <a:r>
              <a:rPr lang="en-US" sz="1200" b="1" dirty="0">
                <a:ln>
                  <a:solidFill>
                    <a:srgbClr val="FFFFFF">
                      <a:alpha val="0"/>
                    </a:srgbClr>
                  </a:solidFill>
                </a:ln>
                <a:solidFill>
                  <a:schemeClr val="tx2"/>
                </a:solidFill>
              </a:rPr>
              <a:t>Virtual Machine</a:t>
            </a:r>
          </a:p>
        </p:txBody>
      </p:sp>
      <p:sp>
        <p:nvSpPr>
          <p:cNvPr id="19" name="Rectangle 18"/>
          <p:cNvSpPr/>
          <p:nvPr/>
        </p:nvSpPr>
        <p:spPr bwMode="auto">
          <a:xfrm>
            <a:off x="3989804" y="1917105"/>
            <a:ext cx="1645920" cy="16459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91432" numCol="1" spcCol="0" rtlCol="0" anchor="b" anchorCtr="0" compatLnSpc="1">
            <a:prstTxWarp prst="textNoShape">
              <a:avLst/>
            </a:prstTxWarp>
          </a:bodyPr>
          <a:lstStyle/>
          <a:p>
            <a:pPr algn="ctr" defTabSz="685318" fontAlgn="base">
              <a:spcBef>
                <a:spcPct val="0"/>
              </a:spcBef>
              <a:spcAft>
                <a:spcPct val="0"/>
              </a:spcAft>
            </a:pPr>
            <a:r>
              <a:rPr lang="en-US" sz="1200" b="1" dirty="0">
                <a:ln>
                  <a:solidFill>
                    <a:srgbClr val="FFFFFF">
                      <a:alpha val="0"/>
                    </a:srgbClr>
                  </a:solidFill>
                </a:ln>
                <a:solidFill>
                  <a:schemeClr val="tx2"/>
                </a:solidFill>
              </a:rPr>
              <a:t>Virtual Machine</a:t>
            </a:r>
          </a:p>
        </p:txBody>
      </p:sp>
      <p:sp>
        <p:nvSpPr>
          <p:cNvPr id="31" name="Rectangle 30"/>
          <p:cNvSpPr/>
          <p:nvPr/>
        </p:nvSpPr>
        <p:spPr bwMode="auto">
          <a:xfrm>
            <a:off x="5678994" y="1917105"/>
            <a:ext cx="1645920" cy="164592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96" tIns="45699" rIns="91396" bIns="91432" numCol="1" spcCol="0" rtlCol="0" anchor="b" anchorCtr="0" compatLnSpc="1">
            <a:prstTxWarp prst="textNoShape">
              <a:avLst/>
            </a:prstTxWarp>
          </a:bodyPr>
          <a:lstStyle/>
          <a:p>
            <a:pPr algn="ctr" defTabSz="685318" fontAlgn="base">
              <a:spcBef>
                <a:spcPct val="0"/>
              </a:spcBef>
              <a:spcAft>
                <a:spcPct val="0"/>
              </a:spcAft>
            </a:pPr>
            <a:r>
              <a:rPr lang="en-US" sz="1200" b="1" dirty="0">
                <a:ln>
                  <a:solidFill>
                    <a:srgbClr val="FFFFFF">
                      <a:alpha val="0"/>
                    </a:srgbClr>
                  </a:solidFill>
                </a:ln>
                <a:solidFill>
                  <a:schemeClr val="tx2"/>
                </a:solidFill>
              </a:rPr>
              <a:t>Virtual Machine</a:t>
            </a:r>
          </a:p>
        </p:txBody>
      </p:sp>
      <p:graphicFrame>
        <p:nvGraphicFramePr>
          <p:cNvPr id="10" name="Object 9" hidden="1"/>
          <p:cNvGraphicFramePr>
            <a:graphicFrameLocks noChangeAspect="1"/>
          </p:cNvGraphicFramePr>
          <p:nvPr>
            <p:custDataLst>
              <p:tags r:id="rId4"/>
            </p:custDataLst>
            <p:extLst>
              <p:ext uri="{D42A27DB-BD31-4B8C-83A1-F6EECF244321}">
                <p14:modId xmlns:p14="http://schemas.microsoft.com/office/powerpoint/2010/main" val="1153253537"/>
              </p:ext>
            </p:extLst>
          </p:nvPr>
        </p:nvGraphicFramePr>
        <p:xfrm>
          <a:off x="1" y="4"/>
          <a:ext cx="119094" cy="119063"/>
        </p:xfrm>
        <a:graphic>
          <a:graphicData uri="http://schemas.openxmlformats.org/presentationml/2006/ole">
            <mc:AlternateContent xmlns:mc="http://schemas.openxmlformats.org/markup-compatibility/2006">
              <mc:Choice xmlns:v="urn:schemas-microsoft-com:vml" Requires="v">
                <p:oleObj spid="_x0000_s925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4"/>
                        <a:ext cx="119094" cy="119063"/>
                      </a:xfrm>
                      <a:prstGeom prst="rect">
                        <a:avLst/>
                      </a:prstGeom>
                    </p:spPr>
                  </p:pic>
                </p:oleObj>
              </mc:Fallback>
            </mc:AlternateContent>
          </a:graphicData>
        </a:graphic>
      </p:graphicFrame>
      <p:sp>
        <p:nvSpPr>
          <p:cNvPr id="4" name="Title 3"/>
          <p:cNvSpPr>
            <a:spLocks noGrp="1"/>
          </p:cNvSpPr>
          <p:nvPr>
            <p:ph type="title"/>
            <p:custDataLst>
              <p:tags r:id="rId5"/>
            </p:custDataLst>
          </p:nvPr>
        </p:nvSpPr>
        <p:spPr/>
        <p:txBody>
          <a:bodyPr/>
          <a:lstStyle/>
          <a:p>
            <a:r>
              <a:rPr lang="en-US" dirty="0" smtClean="0"/>
              <a:t>How Does this Relate to SLA?</a:t>
            </a:r>
            <a:endParaRPr lang="en-US" dirty="0"/>
          </a:p>
        </p:txBody>
      </p:sp>
      <p:sp>
        <p:nvSpPr>
          <p:cNvPr id="28" name="Freeform 11"/>
          <p:cNvSpPr>
            <a:spLocks noEditPoints="1"/>
          </p:cNvSpPr>
          <p:nvPr/>
        </p:nvSpPr>
        <p:spPr bwMode="auto">
          <a:xfrm>
            <a:off x="2258983" y="-864155"/>
            <a:ext cx="888171" cy="742230"/>
          </a:xfrm>
          <a:custGeom>
            <a:avLst/>
            <a:gdLst>
              <a:gd name="T0" fmla="*/ 95 w 95"/>
              <a:gd name="T1" fmla="*/ 21 h 128"/>
              <a:gd name="T2" fmla="*/ 95 w 95"/>
              <a:gd name="T3" fmla="*/ 47 h 128"/>
              <a:gd name="T4" fmla="*/ 47 w 95"/>
              <a:gd name="T5" fmla="*/ 64 h 128"/>
              <a:gd name="T6" fmla="*/ 0 w 95"/>
              <a:gd name="T7" fmla="*/ 47 h 128"/>
              <a:gd name="T8" fmla="*/ 0 w 95"/>
              <a:gd name="T9" fmla="*/ 21 h 128"/>
              <a:gd name="T10" fmla="*/ 47 w 95"/>
              <a:gd name="T11" fmla="*/ 38 h 128"/>
              <a:gd name="T12" fmla="*/ 95 w 95"/>
              <a:gd name="T13" fmla="*/ 21 h 128"/>
              <a:gd name="T14" fmla="*/ 95 w 95"/>
              <a:gd name="T15" fmla="*/ 53 h 128"/>
              <a:gd name="T16" fmla="*/ 95 w 95"/>
              <a:gd name="T17" fmla="*/ 79 h 128"/>
              <a:gd name="T18" fmla="*/ 47 w 95"/>
              <a:gd name="T19" fmla="*/ 96 h 128"/>
              <a:gd name="T20" fmla="*/ 0 w 95"/>
              <a:gd name="T21" fmla="*/ 79 h 128"/>
              <a:gd name="T22" fmla="*/ 0 w 95"/>
              <a:gd name="T23" fmla="*/ 53 h 128"/>
              <a:gd name="T24" fmla="*/ 47 w 95"/>
              <a:gd name="T25" fmla="*/ 70 h 128"/>
              <a:gd name="T26" fmla="*/ 95 w 95"/>
              <a:gd name="T27" fmla="*/ 53 h 128"/>
              <a:gd name="T28" fmla="*/ 95 w 95"/>
              <a:gd name="T29" fmla="*/ 85 h 128"/>
              <a:gd name="T30" fmla="*/ 95 w 95"/>
              <a:gd name="T31" fmla="*/ 111 h 128"/>
              <a:gd name="T32" fmla="*/ 47 w 95"/>
              <a:gd name="T33" fmla="*/ 128 h 128"/>
              <a:gd name="T34" fmla="*/ 0 w 95"/>
              <a:gd name="T35" fmla="*/ 111 h 128"/>
              <a:gd name="T36" fmla="*/ 0 w 95"/>
              <a:gd name="T37" fmla="*/ 85 h 128"/>
              <a:gd name="T38" fmla="*/ 47 w 95"/>
              <a:gd name="T39" fmla="*/ 102 h 128"/>
              <a:gd name="T40" fmla="*/ 95 w 95"/>
              <a:gd name="T41" fmla="*/ 85 h 128"/>
              <a:gd name="T42" fmla="*/ 0 w 95"/>
              <a:gd name="T43" fmla="*/ 17 h 128"/>
              <a:gd name="T44" fmla="*/ 47 w 95"/>
              <a:gd name="T45" fmla="*/ 34 h 128"/>
              <a:gd name="T46" fmla="*/ 95 w 95"/>
              <a:gd name="T47" fmla="*/ 17 h 128"/>
              <a:gd name="T48" fmla="*/ 48 w 95"/>
              <a:gd name="T49" fmla="*/ 0 h 128"/>
              <a:gd name="T50" fmla="*/ 0 w 95"/>
              <a:gd name="T51" fmla="*/ 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28">
                <a:moveTo>
                  <a:pt x="95" y="21"/>
                </a:moveTo>
                <a:cubicBezTo>
                  <a:pt x="95" y="47"/>
                  <a:pt x="95" y="47"/>
                  <a:pt x="95" y="47"/>
                </a:cubicBezTo>
                <a:cubicBezTo>
                  <a:pt x="95" y="56"/>
                  <a:pt x="74" y="64"/>
                  <a:pt x="47" y="64"/>
                </a:cubicBezTo>
                <a:cubicBezTo>
                  <a:pt x="21" y="64"/>
                  <a:pt x="0" y="56"/>
                  <a:pt x="0" y="47"/>
                </a:cubicBezTo>
                <a:cubicBezTo>
                  <a:pt x="0" y="21"/>
                  <a:pt x="0" y="21"/>
                  <a:pt x="0" y="21"/>
                </a:cubicBezTo>
                <a:cubicBezTo>
                  <a:pt x="0" y="31"/>
                  <a:pt x="21" y="38"/>
                  <a:pt x="47" y="38"/>
                </a:cubicBezTo>
                <a:cubicBezTo>
                  <a:pt x="74" y="38"/>
                  <a:pt x="95" y="31"/>
                  <a:pt x="95" y="21"/>
                </a:cubicBezTo>
                <a:close/>
                <a:moveTo>
                  <a:pt x="95" y="53"/>
                </a:moveTo>
                <a:cubicBezTo>
                  <a:pt x="95" y="79"/>
                  <a:pt x="95" y="79"/>
                  <a:pt x="95" y="79"/>
                </a:cubicBezTo>
                <a:cubicBezTo>
                  <a:pt x="95" y="88"/>
                  <a:pt x="74" y="96"/>
                  <a:pt x="47" y="96"/>
                </a:cubicBezTo>
                <a:cubicBezTo>
                  <a:pt x="21" y="96"/>
                  <a:pt x="0" y="88"/>
                  <a:pt x="0" y="79"/>
                </a:cubicBezTo>
                <a:cubicBezTo>
                  <a:pt x="0" y="53"/>
                  <a:pt x="0" y="53"/>
                  <a:pt x="0" y="53"/>
                </a:cubicBezTo>
                <a:cubicBezTo>
                  <a:pt x="0" y="63"/>
                  <a:pt x="21" y="70"/>
                  <a:pt x="47" y="70"/>
                </a:cubicBezTo>
                <a:cubicBezTo>
                  <a:pt x="74" y="70"/>
                  <a:pt x="95" y="63"/>
                  <a:pt x="95" y="53"/>
                </a:cubicBezTo>
                <a:close/>
                <a:moveTo>
                  <a:pt x="95" y="85"/>
                </a:moveTo>
                <a:cubicBezTo>
                  <a:pt x="95" y="111"/>
                  <a:pt x="95" y="111"/>
                  <a:pt x="95" y="111"/>
                </a:cubicBezTo>
                <a:cubicBezTo>
                  <a:pt x="95" y="120"/>
                  <a:pt x="74" y="128"/>
                  <a:pt x="47" y="128"/>
                </a:cubicBezTo>
                <a:cubicBezTo>
                  <a:pt x="21" y="128"/>
                  <a:pt x="0" y="120"/>
                  <a:pt x="0" y="111"/>
                </a:cubicBezTo>
                <a:cubicBezTo>
                  <a:pt x="0" y="85"/>
                  <a:pt x="0" y="85"/>
                  <a:pt x="0" y="85"/>
                </a:cubicBezTo>
                <a:cubicBezTo>
                  <a:pt x="0" y="95"/>
                  <a:pt x="21" y="102"/>
                  <a:pt x="47" y="102"/>
                </a:cubicBezTo>
                <a:cubicBezTo>
                  <a:pt x="74" y="102"/>
                  <a:pt x="95" y="95"/>
                  <a:pt x="95" y="85"/>
                </a:cubicBezTo>
                <a:close/>
                <a:moveTo>
                  <a:pt x="0" y="17"/>
                </a:moveTo>
                <a:cubicBezTo>
                  <a:pt x="0" y="27"/>
                  <a:pt x="21" y="34"/>
                  <a:pt x="47" y="34"/>
                </a:cubicBezTo>
                <a:cubicBezTo>
                  <a:pt x="74" y="34"/>
                  <a:pt x="95" y="27"/>
                  <a:pt x="95" y="17"/>
                </a:cubicBezTo>
                <a:cubicBezTo>
                  <a:pt x="95" y="8"/>
                  <a:pt x="74" y="0"/>
                  <a:pt x="48" y="0"/>
                </a:cubicBezTo>
                <a:cubicBezTo>
                  <a:pt x="22" y="0"/>
                  <a:pt x="0" y="8"/>
                  <a:pt x="0" y="17"/>
                </a:cubicBezTo>
                <a:close/>
              </a:path>
            </a:pathLst>
          </a:custGeom>
          <a:solidFill>
            <a:schemeClr val="accent1">
              <a:lumMod val="75000"/>
            </a:schemeClr>
          </a:solidFill>
          <a:ln w="19050">
            <a:noFill/>
          </a:ln>
        </p:spPr>
        <p:txBody>
          <a:bodyPr vert="horz" wrap="square" lIns="91436" tIns="45718" rIns="91436" bIns="45718" numCol="1" anchor="t" anchorCtr="0" compatLnSpc="1">
            <a:prstTxWarp prst="textNoShape">
              <a:avLst/>
            </a:prstTxWarp>
          </a:bodyPr>
          <a:lstStyle/>
          <a:p>
            <a:endParaRPr lang="en-US"/>
          </a:p>
        </p:txBody>
      </p:sp>
      <p:grpSp>
        <p:nvGrpSpPr>
          <p:cNvPr id="7" name="Group 6"/>
          <p:cNvGrpSpPr/>
          <p:nvPr/>
        </p:nvGrpSpPr>
        <p:grpSpPr>
          <a:xfrm>
            <a:off x="1834069" y="2130999"/>
            <a:ext cx="1302446" cy="1044397"/>
            <a:chOff x="1" y="2703286"/>
            <a:chExt cx="1520439" cy="1219200"/>
          </a:xfrm>
        </p:grpSpPr>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29"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1400" dirty="0">
                  <a:solidFill>
                    <a:schemeClr val="tx1">
                      <a:alpha val="99000"/>
                    </a:schemeClr>
                  </a:solidFill>
                </a:rPr>
                <a:t>SQL Server </a:t>
              </a:r>
            </a:p>
          </p:txBody>
        </p:sp>
      </p:grpSp>
      <p:sp>
        <p:nvSpPr>
          <p:cNvPr id="35" name="Rectangle 34"/>
          <p:cNvSpPr/>
          <p:nvPr>
            <p:custDataLst>
              <p:tags r:id="rId6"/>
            </p:custDataLst>
          </p:nvPr>
        </p:nvSpPr>
        <p:spPr bwMode="auto">
          <a:xfrm>
            <a:off x="1394067" y="3883336"/>
            <a:ext cx="2286000" cy="46346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r>
              <a:rPr lang="en-US" sz="1700" dirty="0">
                <a:gradFill>
                  <a:gsLst>
                    <a:gs pos="0">
                      <a:srgbClr val="FFFFFF"/>
                    </a:gs>
                    <a:gs pos="100000">
                      <a:srgbClr val="FFFFFF"/>
                    </a:gs>
                  </a:gsLst>
                  <a:lin ang="5400000" scaled="0"/>
                </a:gradFill>
              </a:rPr>
              <a:t>SLA 99.9</a:t>
            </a:r>
          </a:p>
        </p:txBody>
      </p:sp>
      <p:sp>
        <p:nvSpPr>
          <p:cNvPr id="38" name="Rectangle 37"/>
          <p:cNvSpPr/>
          <p:nvPr>
            <p:custDataLst>
              <p:tags r:id="rId7"/>
            </p:custDataLst>
          </p:nvPr>
        </p:nvSpPr>
        <p:spPr bwMode="auto">
          <a:xfrm>
            <a:off x="3757126" y="3878615"/>
            <a:ext cx="3896422" cy="46346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r>
              <a:rPr lang="en-US" sz="1700" dirty="0">
                <a:gradFill>
                  <a:gsLst>
                    <a:gs pos="0">
                      <a:srgbClr val="FFFFFF"/>
                    </a:gs>
                    <a:gs pos="100000">
                      <a:srgbClr val="FFFFFF"/>
                    </a:gs>
                  </a:gsLst>
                  <a:lin ang="5400000" scaled="0"/>
                </a:gradFill>
              </a:rPr>
              <a:t>SLA 99.95</a:t>
            </a:r>
          </a:p>
        </p:txBody>
      </p:sp>
      <p:grpSp>
        <p:nvGrpSpPr>
          <p:cNvPr id="39" name="Group 38"/>
          <p:cNvGrpSpPr/>
          <p:nvPr/>
        </p:nvGrpSpPr>
        <p:grpSpPr>
          <a:xfrm>
            <a:off x="4097830" y="2172734"/>
            <a:ext cx="1302446" cy="1044397"/>
            <a:chOff x="1" y="2703286"/>
            <a:chExt cx="1520439" cy="1219200"/>
          </a:xfrm>
        </p:grpSpPr>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41"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1400" dirty="0">
                  <a:solidFill>
                    <a:schemeClr val="tx1">
                      <a:alpha val="99000"/>
                    </a:schemeClr>
                  </a:solidFill>
                </a:rPr>
                <a:t>SQL Server</a:t>
              </a:r>
            </a:p>
            <a:p>
              <a:pPr algn="ctr">
                <a:lnSpc>
                  <a:spcPct val="90000"/>
                </a:lnSpc>
              </a:pPr>
              <a:r>
                <a:rPr lang="en-US" sz="1400" dirty="0">
                  <a:solidFill>
                    <a:schemeClr val="tx1">
                      <a:alpha val="99000"/>
                    </a:schemeClr>
                  </a:solidFill>
                </a:rPr>
                <a:t>Primary </a:t>
              </a:r>
            </a:p>
          </p:txBody>
        </p:sp>
      </p:grpSp>
      <p:grpSp>
        <p:nvGrpSpPr>
          <p:cNvPr id="42" name="Group 41"/>
          <p:cNvGrpSpPr/>
          <p:nvPr/>
        </p:nvGrpSpPr>
        <p:grpSpPr>
          <a:xfrm>
            <a:off x="5835685" y="2185680"/>
            <a:ext cx="1302446" cy="1044397"/>
            <a:chOff x="1" y="2703286"/>
            <a:chExt cx="1520439" cy="1219200"/>
          </a:xfrm>
        </p:grpSpPr>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2703286"/>
              <a:ext cx="1520439" cy="1219200"/>
            </a:xfrm>
            <a:prstGeom prst="rect">
              <a:avLst/>
            </a:prstGeom>
          </p:spPr>
        </p:pic>
        <p:sp>
          <p:nvSpPr>
            <p:cNvPr id="44" name="Freeform 6"/>
            <p:cNvSpPr>
              <a:spLocks noEditPoints="1"/>
            </p:cNvSpPr>
            <p:nvPr/>
          </p:nvSpPr>
          <p:spPr bwMode="auto">
            <a:xfrm>
              <a:off x="119095" y="2960141"/>
              <a:ext cx="1288134" cy="83315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no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1400" dirty="0">
                  <a:solidFill>
                    <a:schemeClr val="tx1">
                      <a:alpha val="99000"/>
                    </a:schemeClr>
                  </a:solidFill>
                </a:rPr>
                <a:t>SQL Server</a:t>
              </a:r>
            </a:p>
            <a:p>
              <a:pPr algn="ctr">
                <a:lnSpc>
                  <a:spcPct val="90000"/>
                </a:lnSpc>
              </a:pPr>
              <a:r>
                <a:rPr lang="en-US" sz="1400" dirty="0">
                  <a:solidFill>
                    <a:schemeClr val="tx1">
                      <a:alpha val="99000"/>
                    </a:schemeClr>
                  </a:solidFill>
                </a:rPr>
                <a:t>Secondary </a:t>
              </a:r>
            </a:p>
          </p:txBody>
        </p:sp>
      </p:grpSp>
      <p:sp>
        <p:nvSpPr>
          <p:cNvPr id="45" name="Rectangle 44"/>
          <p:cNvSpPr/>
          <p:nvPr>
            <p:custDataLst>
              <p:tags r:id="rId8"/>
            </p:custDataLst>
          </p:nvPr>
        </p:nvSpPr>
        <p:spPr bwMode="auto">
          <a:xfrm>
            <a:off x="3757127" y="1135291"/>
            <a:ext cx="3896422" cy="46346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0" tIns="34276" rIns="68550" bIns="34276" numCol="1" spcCol="0" rtlCol="0" anchor="ctr" anchorCtr="0" compatLnSpc="1">
            <a:prstTxWarp prst="textNoShape">
              <a:avLst/>
            </a:prstTxWarp>
          </a:bodyPr>
          <a:lstStyle/>
          <a:p>
            <a:pPr algn="ctr" defTabSz="685318" fontAlgn="base">
              <a:spcBef>
                <a:spcPct val="0"/>
              </a:spcBef>
              <a:spcAft>
                <a:spcPct val="0"/>
              </a:spcAft>
            </a:pPr>
            <a:r>
              <a:rPr lang="en-US" sz="1700" b="1" dirty="0">
                <a:gradFill>
                  <a:gsLst>
                    <a:gs pos="0">
                      <a:srgbClr val="FFFFFF"/>
                    </a:gs>
                    <a:gs pos="100000">
                      <a:srgbClr val="FFFFFF"/>
                    </a:gs>
                  </a:gsLst>
                  <a:lin ang="5400000" scaled="0"/>
                </a:gradFill>
              </a:rPr>
              <a:t>Availability set</a:t>
            </a:r>
          </a:p>
        </p:txBody>
      </p:sp>
    </p:spTree>
    <p:extLst>
      <p:ext uri="{BB962C8B-B14F-4D97-AF65-F5344CB8AC3E}">
        <p14:creationId xmlns:p14="http://schemas.microsoft.com/office/powerpoint/2010/main" val="10479551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5601841" y="3664338"/>
            <a:ext cx="1760730" cy="13256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9" tIns="34280" rIns="68559" bIns="34280" numCol="1" spcCol="0" rtlCol="0" anchor="b" anchorCtr="0" compatLnSpc="1">
            <a:prstTxWarp prst="textNoShape">
              <a:avLst/>
            </a:prstTxWarp>
          </a:bodyPr>
          <a:lstStyle/>
          <a:p>
            <a:pPr defTabSz="914362">
              <a:lnSpc>
                <a:spcPct val="90000"/>
              </a:lnSpc>
              <a:spcBef>
                <a:spcPct val="20000"/>
              </a:spcBef>
              <a:buSzPct val="80000"/>
            </a:pPr>
            <a:r>
              <a:rPr lang="en-US" sz="1500" dirty="0">
                <a:gradFill>
                  <a:gsLst>
                    <a:gs pos="0">
                      <a:srgbClr val="292929">
                        <a:lumMod val="90000"/>
                        <a:lumOff val="10000"/>
                      </a:srgbClr>
                    </a:gs>
                    <a:gs pos="86000">
                      <a:srgbClr val="292929">
                        <a:lumMod val="90000"/>
                        <a:lumOff val="10000"/>
                      </a:srgbClr>
                    </a:gs>
                  </a:gsLst>
                  <a:lin ang="5400000" scaled="0"/>
                </a:gradFill>
              </a:rPr>
              <a:t>Persistent VM Role</a:t>
            </a:r>
          </a:p>
        </p:txBody>
      </p:sp>
      <p:sp>
        <p:nvSpPr>
          <p:cNvPr id="55" name="Rectangle 54"/>
          <p:cNvSpPr/>
          <p:nvPr/>
        </p:nvSpPr>
        <p:spPr bwMode="auto">
          <a:xfrm>
            <a:off x="5601841" y="1377138"/>
            <a:ext cx="1760730" cy="13256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9" tIns="34280" rIns="68559" bIns="34280" numCol="1" spcCol="0" rtlCol="0" anchor="b" anchorCtr="0" compatLnSpc="1">
            <a:prstTxWarp prst="textNoShape">
              <a:avLst/>
            </a:prstTxWarp>
          </a:bodyPr>
          <a:lstStyle/>
          <a:p>
            <a:pPr defTabSz="914362">
              <a:lnSpc>
                <a:spcPct val="90000"/>
              </a:lnSpc>
              <a:spcBef>
                <a:spcPct val="20000"/>
              </a:spcBef>
              <a:buSzPct val="80000"/>
            </a:pPr>
            <a:r>
              <a:rPr lang="en-US" sz="1500" dirty="0">
                <a:gradFill>
                  <a:gsLst>
                    <a:gs pos="0">
                      <a:srgbClr val="292929">
                        <a:lumMod val="90000"/>
                        <a:lumOff val="10000"/>
                      </a:srgbClr>
                    </a:gs>
                    <a:gs pos="86000">
                      <a:srgbClr val="292929">
                        <a:lumMod val="90000"/>
                        <a:lumOff val="10000"/>
                      </a:srgbClr>
                    </a:gs>
                  </a:gsLst>
                  <a:lin ang="5400000" scaled="0"/>
                </a:gradFill>
              </a:rPr>
              <a:t>Persistent VM Role</a:t>
            </a:r>
          </a:p>
        </p:txBody>
      </p:sp>
      <p:sp>
        <p:nvSpPr>
          <p:cNvPr id="8" name="Text Placeholder 7"/>
          <p:cNvSpPr>
            <a:spLocks noGrp="1"/>
          </p:cNvSpPr>
          <p:nvPr>
            <p:ph type="body" sz="quarter" idx="10"/>
          </p:nvPr>
        </p:nvSpPr>
        <p:spPr>
          <a:xfrm>
            <a:off x="389436" y="1085849"/>
            <a:ext cx="8363938" cy="415499"/>
          </a:xfrm>
        </p:spPr>
        <p:txBody>
          <a:bodyPr/>
          <a:lstStyle/>
          <a:p>
            <a:r>
              <a:rPr lang="en-US" dirty="0"/>
              <a:t>Redundancy at every </a:t>
            </a:r>
            <a:r>
              <a:rPr lang="en-US" dirty="0" smtClean="0"/>
              <a:t>level</a:t>
            </a:r>
            <a:endParaRPr lang="en-US" dirty="0"/>
          </a:p>
        </p:txBody>
      </p:sp>
      <p:sp>
        <p:nvSpPr>
          <p:cNvPr id="2" name="Title 1"/>
          <p:cNvSpPr>
            <a:spLocks noGrp="1"/>
          </p:cNvSpPr>
          <p:nvPr>
            <p:ph type="title"/>
          </p:nvPr>
        </p:nvSpPr>
        <p:spPr/>
        <p:txBody>
          <a:bodyPr/>
          <a:lstStyle/>
          <a:p>
            <a:r>
              <a:rPr lang="en-US" smtClean="0"/>
              <a:t>End to End Highly Available Solution</a:t>
            </a:r>
            <a:endParaRPr lang="en-US" dirty="0"/>
          </a:p>
        </p:txBody>
      </p:sp>
      <p:sp>
        <p:nvSpPr>
          <p:cNvPr id="27" name="Down Arrow 26"/>
          <p:cNvSpPr/>
          <p:nvPr/>
        </p:nvSpPr>
        <p:spPr bwMode="auto">
          <a:xfrm rot="18387314">
            <a:off x="1983238" y="2577058"/>
            <a:ext cx="250326" cy="673318"/>
          </a:xfrm>
          <a:prstGeom prst="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900" dirty="0">
              <a:ln>
                <a:solidFill>
                  <a:srgbClr val="FFFFFF">
                    <a:alpha val="0"/>
                  </a:srgbClr>
                </a:solidFill>
              </a:ln>
              <a:solidFill>
                <a:srgbClr val="FFFFFF"/>
              </a:solidFill>
            </a:endParaRPr>
          </a:p>
        </p:txBody>
      </p:sp>
      <p:sp>
        <p:nvSpPr>
          <p:cNvPr id="44" name="Rectangle 43"/>
          <p:cNvSpPr/>
          <p:nvPr/>
        </p:nvSpPr>
        <p:spPr bwMode="auto">
          <a:xfrm>
            <a:off x="2800903" y="3262270"/>
            <a:ext cx="1626144" cy="13256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9" tIns="68586" rIns="68559" bIns="34280" numCol="1" spcCol="0" rtlCol="0" anchor="t" anchorCtr="0" compatLnSpc="1">
            <a:prstTxWarp prst="textNoShape">
              <a:avLst/>
            </a:prstTxWarp>
          </a:bodyPr>
          <a:lstStyle/>
          <a:p>
            <a:pPr defTabSz="914362">
              <a:lnSpc>
                <a:spcPct val="90000"/>
              </a:lnSpc>
              <a:spcBef>
                <a:spcPct val="20000"/>
              </a:spcBef>
              <a:buSzPct val="80000"/>
            </a:pPr>
            <a:r>
              <a:rPr lang="en-US" sz="1500" dirty="0">
                <a:gradFill>
                  <a:gsLst>
                    <a:gs pos="0">
                      <a:srgbClr val="292929">
                        <a:lumMod val="90000"/>
                        <a:lumOff val="10000"/>
                      </a:srgbClr>
                    </a:gs>
                    <a:gs pos="86000">
                      <a:srgbClr val="292929">
                        <a:lumMod val="90000"/>
                        <a:lumOff val="10000"/>
                      </a:srgbClr>
                    </a:gs>
                  </a:gsLst>
                  <a:lin ang="5400000" scaled="0"/>
                </a:gradFill>
              </a:rPr>
              <a:t>IIS Web Application</a:t>
            </a:r>
          </a:p>
        </p:txBody>
      </p:sp>
      <p:sp>
        <p:nvSpPr>
          <p:cNvPr id="45" name="Rectangle 44"/>
          <p:cNvSpPr/>
          <p:nvPr/>
        </p:nvSpPr>
        <p:spPr bwMode="auto">
          <a:xfrm>
            <a:off x="2849732" y="3925093"/>
            <a:ext cx="1470452" cy="511328"/>
          </a:xfrm>
          <a:prstGeom prst="rect">
            <a:avLst/>
          </a:prstGeom>
          <a:solidFill>
            <a:schemeClr val="accent2"/>
          </a:solidFill>
          <a:ln w="9525" cap="flat" cmpd="sng" algn="ctr">
            <a:noFill/>
            <a:prstDash val="solid"/>
          </a:ln>
          <a:effectLst/>
        </p:spPr>
        <p:txBody>
          <a:bodyPr lIns="68586" tIns="34294" rIns="68586" bIns="68586" rtlCol="0" anchor="ctr" anchorCtr="0"/>
          <a:lstStyle/>
          <a:p>
            <a:pPr marL="0" lvl="1" algn="ctr" defTabSz="685580" fontAlgn="base">
              <a:spcBef>
                <a:spcPct val="0"/>
              </a:spcBef>
              <a:spcAft>
                <a:spcPct val="0"/>
              </a:spcAft>
              <a:buClr>
                <a:srgbClr val="FFC000"/>
              </a:buClr>
              <a:defRPr/>
            </a:pPr>
            <a:r>
              <a:rPr lang="en-US" kern="0" spc="-38" dirty="0">
                <a:solidFill>
                  <a:srgbClr val="FFFFFF">
                    <a:alpha val="99000"/>
                  </a:srgbClr>
                </a:solidFill>
                <a:ea typeface="Segoe UI" pitchFamily="34" charset="0"/>
                <a:cs typeface="Segoe UI" pitchFamily="34" charset="0"/>
              </a:rPr>
              <a:t>Web Role</a:t>
            </a:r>
          </a:p>
        </p:txBody>
      </p:sp>
      <p:sp>
        <p:nvSpPr>
          <p:cNvPr id="47" name="Rectangle 46"/>
          <p:cNvSpPr/>
          <p:nvPr/>
        </p:nvSpPr>
        <p:spPr bwMode="auto">
          <a:xfrm>
            <a:off x="2800903" y="1795482"/>
            <a:ext cx="1626144" cy="13256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59" tIns="68586" rIns="68559" bIns="34280" numCol="1" spcCol="0" rtlCol="0" anchor="t" anchorCtr="0" compatLnSpc="1">
            <a:prstTxWarp prst="textNoShape">
              <a:avLst/>
            </a:prstTxWarp>
          </a:bodyPr>
          <a:lstStyle/>
          <a:p>
            <a:pPr defTabSz="914362">
              <a:lnSpc>
                <a:spcPct val="90000"/>
              </a:lnSpc>
              <a:spcBef>
                <a:spcPct val="20000"/>
              </a:spcBef>
              <a:buSzPct val="80000"/>
            </a:pPr>
            <a:r>
              <a:rPr lang="en-US" sz="1500" dirty="0">
                <a:gradFill>
                  <a:gsLst>
                    <a:gs pos="0">
                      <a:srgbClr val="292929">
                        <a:lumMod val="90000"/>
                        <a:lumOff val="10000"/>
                      </a:srgbClr>
                    </a:gs>
                    <a:gs pos="86000">
                      <a:srgbClr val="292929">
                        <a:lumMod val="90000"/>
                        <a:lumOff val="10000"/>
                      </a:srgbClr>
                    </a:gs>
                  </a:gsLst>
                  <a:lin ang="5400000" scaled="0"/>
                </a:gradFill>
              </a:rPr>
              <a:t>IIS Web Application</a:t>
            </a:r>
          </a:p>
        </p:txBody>
      </p:sp>
      <p:sp>
        <p:nvSpPr>
          <p:cNvPr id="48" name="Rectangle 47"/>
          <p:cNvSpPr/>
          <p:nvPr/>
        </p:nvSpPr>
        <p:spPr bwMode="auto">
          <a:xfrm>
            <a:off x="2849732" y="2458303"/>
            <a:ext cx="1470452" cy="511328"/>
          </a:xfrm>
          <a:prstGeom prst="rect">
            <a:avLst/>
          </a:prstGeom>
          <a:solidFill>
            <a:schemeClr val="accent2"/>
          </a:solidFill>
          <a:ln w="9525" cap="flat" cmpd="sng" algn="ctr">
            <a:noFill/>
            <a:prstDash val="solid"/>
          </a:ln>
          <a:effectLst/>
        </p:spPr>
        <p:txBody>
          <a:bodyPr lIns="68586" tIns="34294" rIns="68586" bIns="68586" rtlCol="0" anchor="ctr" anchorCtr="0"/>
          <a:lstStyle/>
          <a:p>
            <a:pPr marL="0" lvl="1" algn="ctr" defTabSz="685580" fontAlgn="base">
              <a:spcBef>
                <a:spcPct val="0"/>
              </a:spcBef>
              <a:spcAft>
                <a:spcPct val="0"/>
              </a:spcAft>
              <a:buClr>
                <a:srgbClr val="FFC000"/>
              </a:buClr>
              <a:defRPr/>
            </a:pPr>
            <a:r>
              <a:rPr lang="en-US" kern="0" spc="-38" dirty="0">
                <a:solidFill>
                  <a:srgbClr val="FFFFFF">
                    <a:alpha val="99000"/>
                  </a:srgbClr>
                </a:solidFill>
                <a:ea typeface="Segoe UI" pitchFamily="34" charset="0"/>
                <a:cs typeface="Segoe UI" pitchFamily="34" charset="0"/>
              </a:rPr>
              <a:t>Web Role</a:t>
            </a:r>
          </a:p>
        </p:txBody>
      </p:sp>
      <p:sp>
        <p:nvSpPr>
          <p:cNvPr id="51" name="TextBox 50"/>
          <p:cNvSpPr txBox="1"/>
          <p:nvPr/>
        </p:nvSpPr>
        <p:spPr>
          <a:xfrm>
            <a:off x="2314491" y="3141221"/>
            <a:ext cx="278167" cy="249299"/>
          </a:xfrm>
          <a:prstGeom prst="rect">
            <a:avLst/>
          </a:prstGeom>
          <a:noFill/>
        </p:spPr>
        <p:txBody>
          <a:bodyPr wrap="square" lIns="0" tIns="0" rIns="0" bIns="0" rtlCol="0">
            <a:spAutoFit/>
          </a:bodyPr>
          <a:lstStyle/>
          <a:p>
            <a:pPr defTabSz="914362">
              <a:lnSpc>
                <a:spcPct val="90000"/>
              </a:lnSpc>
              <a:spcBef>
                <a:spcPct val="20000"/>
              </a:spcBef>
              <a:buSzPct val="80000"/>
            </a:pPr>
            <a:r>
              <a:rPr lang="en-US" dirty="0">
                <a:gradFill>
                  <a:gsLst>
                    <a:gs pos="0">
                      <a:srgbClr val="292929">
                        <a:lumMod val="90000"/>
                        <a:lumOff val="10000"/>
                      </a:srgbClr>
                    </a:gs>
                    <a:gs pos="86000">
                      <a:srgbClr val="292929">
                        <a:lumMod val="90000"/>
                        <a:lumOff val="10000"/>
                      </a:srgbClr>
                    </a:gs>
                  </a:gsLst>
                  <a:lin ang="5400000" scaled="0"/>
                </a:gradFill>
              </a:rPr>
              <a:t>LB</a:t>
            </a:r>
          </a:p>
        </p:txBody>
      </p:sp>
      <p:cxnSp>
        <p:nvCxnSpPr>
          <p:cNvPr id="53" name="Elbow Connector 15"/>
          <p:cNvCxnSpPr>
            <a:stCxn id="51" idx="3"/>
          </p:cNvCxnSpPr>
          <p:nvPr/>
        </p:nvCxnSpPr>
        <p:spPr>
          <a:xfrm flipV="1">
            <a:off x="2592658" y="2732276"/>
            <a:ext cx="257075" cy="533595"/>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15"/>
          <p:cNvCxnSpPr>
            <a:stCxn id="51" idx="3"/>
            <a:endCxn id="45" idx="1"/>
          </p:cNvCxnSpPr>
          <p:nvPr/>
        </p:nvCxnSpPr>
        <p:spPr>
          <a:xfrm>
            <a:off x="2592658" y="3265870"/>
            <a:ext cx="257075" cy="914886"/>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0" name="Up-Down Arrow 59"/>
          <p:cNvSpPr/>
          <p:nvPr/>
        </p:nvSpPr>
        <p:spPr bwMode="auto">
          <a:xfrm>
            <a:off x="6326177" y="2690943"/>
            <a:ext cx="262214" cy="986252"/>
          </a:xfrm>
          <a:prstGeom prst="upDownArrow">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900" dirty="0">
              <a:ln>
                <a:solidFill>
                  <a:srgbClr val="FFFFFF">
                    <a:alpha val="0"/>
                  </a:srgbClr>
                </a:solidFill>
              </a:ln>
              <a:solidFill>
                <a:srgbClr val="FFFFFF"/>
              </a:solidFill>
            </a:endParaRPr>
          </a:p>
        </p:txBody>
      </p:sp>
      <p:sp>
        <p:nvSpPr>
          <p:cNvPr id="61" name="Rectangle 60"/>
          <p:cNvSpPr/>
          <p:nvPr/>
        </p:nvSpPr>
        <p:spPr bwMode="auto">
          <a:xfrm>
            <a:off x="6845317" y="2702781"/>
            <a:ext cx="406457" cy="96135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none" lIns="68583" tIns="34292" rIns="68583" bIns="34292" numCol="1" rtlCol="0" anchor="ctr" anchorCtr="0" compatLnSpc="1">
            <a:prstTxWarp prst="textNoShape">
              <a:avLst/>
            </a:prstTxWarp>
          </a:bodyPr>
          <a:lstStyle/>
          <a:p>
            <a:pPr marL="0" lvl="1" algn="ctr" defTabSz="685580" fontAlgn="base">
              <a:spcBef>
                <a:spcPct val="0"/>
              </a:spcBef>
              <a:spcAft>
                <a:spcPct val="0"/>
              </a:spcAft>
              <a:buClr>
                <a:srgbClr val="FFC000"/>
              </a:buClr>
              <a:defRPr/>
            </a:pPr>
            <a:r>
              <a:rPr lang="en-US" sz="1200" kern="0" spc="-38" dirty="0">
                <a:solidFill>
                  <a:srgbClr val="FFFFFF">
                    <a:alpha val="99000"/>
                  </a:srgbClr>
                </a:solidFill>
                <a:ea typeface="Segoe UI" pitchFamily="34" charset="0"/>
                <a:cs typeface="Segoe UI" pitchFamily="34" charset="0"/>
              </a:rPr>
              <a:t>SQL Mirroring</a:t>
            </a:r>
          </a:p>
        </p:txBody>
      </p:sp>
      <p:sp>
        <p:nvSpPr>
          <p:cNvPr id="65" name="Rectangle 64"/>
          <p:cNvSpPr/>
          <p:nvPr/>
        </p:nvSpPr>
        <p:spPr bwMode="auto">
          <a:xfrm>
            <a:off x="5585700" y="1377008"/>
            <a:ext cx="1776869" cy="3612973"/>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66" name="Rectangle 65"/>
          <p:cNvSpPr/>
          <p:nvPr/>
        </p:nvSpPr>
        <p:spPr bwMode="auto">
          <a:xfrm>
            <a:off x="2800903" y="1795483"/>
            <a:ext cx="1626144" cy="2792431"/>
          </a:xfrm>
          <a:prstGeom prst="rect">
            <a:avLst/>
          </a:prstGeom>
          <a:noFill/>
          <a:ln w="19050">
            <a:solidFill>
              <a:schemeClr val="accent5"/>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grpSp>
        <p:nvGrpSpPr>
          <p:cNvPr id="10" name="Group 9"/>
          <p:cNvGrpSpPr/>
          <p:nvPr/>
        </p:nvGrpSpPr>
        <p:grpSpPr>
          <a:xfrm>
            <a:off x="381100" y="1795482"/>
            <a:ext cx="1350180" cy="1349828"/>
            <a:chOff x="508000" y="2203271"/>
            <a:chExt cx="1799771" cy="1799771"/>
          </a:xfrm>
        </p:grpSpPr>
        <p:sp>
          <p:nvSpPr>
            <p:cNvPr id="9" name="Rectangle 8"/>
            <p:cNvSpPr/>
            <p:nvPr/>
          </p:nvSpPr>
          <p:spPr bwMode="auto">
            <a:xfrm>
              <a:off x="508000" y="2203271"/>
              <a:ext cx="1799771" cy="179977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Internet</a:t>
              </a:r>
            </a:p>
          </p:txBody>
        </p:sp>
        <p:grpSp>
          <p:nvGrpSpPr>
            <p:cNvPr id="68" name="Group 67"/>
            <p:cNvGrpSpPr/>
            <p:nvPr/>
          </p:nvGrpSpPr>
          <p:grpSpPr>
            <a:xfrm>
              <a:off x="748459" y="2603641"/>
              <a:ext cx="1318853" cy="744211"/>
              <a:chOff x="7683468" y="2188241"/>
              <a:chExt cx="1543891" cy="871196"/>
            </a:xfrm>
          </p:grpSpPr>
          <p:pic>
            <p:nvPicPr>
              <p:cNvPr id="7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defTabSz="914362"/>
                <a:endParaRPr lang="en-US">
                  <a:solidFill>
                    <a:srgbClr val="292929"/>
                  </a:solidFill>
                </a:endParaRPr>
              </a:p>
            </p:txBody>
          </p:sp>
        </p:grpSp>
      </p:grpSp>
      <p:cxnSp>
        <p:nvCxnSpPr>
          <p:cNvPr id="5" name="Straight Arrow Connector 4"/>
          <p:cNvCxnSpPr>
            <a:stCxn id="66" idx="3"/>
            <a:endCxn id="65" idx="1"/>
          </p:cNvCxnSpPr>
          <p:nvPr/>
        </p:nvCxnSpPr>
        <p:spPr>
          <a:xfrm flipV="1">
            <a:off x="4427046" y="3183495"/>
            <a:ext cx="1158654" cy="8204"/>
          </a:xfrm>
          <a:prstGeom prst="straightConnector1">
            <a:avLst/>
          </a:prstGeom>
          <a:ln w="31750">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31396" y="1383935"/>
            <a:ext cx="755720" cy="166199"/>
          </a:xfrm>
          <a:prstGeom prst="rect">
            <a:avLst/>
          </a:prstGeom>
          <a:noFill/>
        </p:spPr>
        <p:txBody>
          <a:bodyPr wrap="none" lIns="0" tIns="0" rIns="0" bIns="0" rtlCol="0">
            <a:spAutoFit/>
          </a:bodyPr>
          <a:lstStyle/>
          <a:p>
            <a:pPr>
              <a:lnSpc>
                <a:spcPct val="90000"/>
              </a:lnSpc>
              <a:spcBef>
                <a:spcPct val="20000"/>
              </a:spcBef>
              <a:buSzPct val="80000"/>
            </a:pPr>
            <a:r>
              <a:rPr lang="en-US" sz="1200" dirty="0">
                <a:solidFill>
                  <a:srgbClr val="FF0000">
                    <a:alpha val="99000"/>
                  </a:srgbClr>
                </a:solidFill>
              </a:rPr>
              <a:t>SQL-AVSET</a:t>
            </a:r>
          </a:p>
        </p:txBody>
      </p:sp>
      <p:sp>
        <p:nvSpPr>
          <p:cNvPr id="62" name="TextBox 61"/>
          <p:cNvSpPr txBox="1"/>
          <p:nvPr/>
        </p:nvSpPr>
        <p:spPr>
          <a:xfrm>
            <a:off x="4539161" y="1791110"/>
            <a:ext cx="651525" cy="166199"/>
          </a:xfrm>
          <a:prstGeom prst="rect">
            <a:avLst/>
          </a:prstGeom>
          <a:noFill/>
        </p:spPr>
        <p:txBody>
          <a:bodyPr wrap="none" lIns="0" tIns="0" rIns="0" bIns="0" rtlCol="0">
            <a:spAutoFit/>
          </a:bodyPr>
          <a:lstStyle/>
          <a:p>
            <a:pPr>
              <a:lnSpc>
                <a:spcPct val="90000"/>
              </a:lnSpc>
              <a:spcBef>
                <a:spcPct val="20000"/>
              </a:spcBef>
              <a:buSzPct val="80000"/>
            </a:pPr>
            <a:r>
              <a:rPr lang="en-US" sz="1200" dirty="0">
                <a:solidFill>
                  <a:srgbClr val="FF0000">
                    <a:alpha val="99000"/>
                  </a:srgbClr>
                </a:solidFill>
              </a:rPr>
              <a:t>IIS-AVSET</a:t>
            </a:r>
          </a:p>
        </p:txBody>
      </p:sp>
      <p:sp>
        <p:nvSpPr>
          <p:cNvPr id="38" name="Freeform 37"/>
          <p:cNvSpPr>
            <a:spLocks noEditPoints="1"/>
          </p:cNvSpPr>
          <p:nvPr/>
        </p:nvSpPr>
        <p:spPr bwMode="auto">
          <a:xfrm flipH="1">
            <a:off x="6116010" y="3870581"/>
            <a:ext cx="643364" cy="752127"/>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49" tIns="137178" rIns="51449" bIns="25725" rtlCol="0" anchor="ctr"/>
          <a:lstStyle/>
          <a:p>
            <a:pPr fontAlgn="base">
              <a:lnSpc>
                <a:spcPct val="90000"/>
              </a:lnSpc>
              <a:spcBef>
                <a:spcPct val="0"/>
              </a:spcBef>
              <a:spcAft>
                <a:spcPct val="0"/>
              </a:spcAft>
              <a:buSzPct val="90000"/>
            </a:pPr>
            <a:r>
              <a:rPr lang="en-US" sz="1400" kern="0" dirty="0">
                <a:gradFill>
                  <a:gsLst>
                    <a:gs pos="85000">
                      <a:srgbClr val="FFFFFF"/>
                    </a:gs>
                    <a:gs pos="0">
                      <a:srgbClr val="FFFFFF"/>
                    </a:gs>
                  </a:gsLst>
                  <a:lin ang="5400000" scaled="0"/>
                </a:gradFill>
                <a:ea typeface="Segoe UI" pitchFamily="34" charset="0"/>
                <a:cs typeface="Segoe UI" pitchFamily="34" charset="0"/>
              </a:rPr>
              <a:t>SQL</a:t>
            </a:r>
          </a:p>
          <a:p>
            <a:pPr fontAlgn="base">
              <a:lnSpc>
                <a:spcPct val="90000"/>
              </a:lnSpc>
              <a:spcBef>
                <a:spcPct val="0"/>
              </a:spcBef>
              <a:spcAft>
                <a:spcPct val="0"/>
              </a:spcAft>
              <a:buSzPct val="90000"/>
            </a:pPr>
            <a:r>
              <a:rPr lang="en-US" sz="1400" kern="0" dirty="0">
                <a:gradFill>
                  <a:gsLst>
                    <a:gs pos="85000">
                      <a:srgbClr val="FFFFFF"/>
                    </a:gs>
                    <a:gs pos="0">
                      <a:srgbClr val="FFFFFF"/>
                    </a:gs>
                  </a:gsLst>
                  <a:lin ang="5400000" scaled="0"/>
                </a:gradFill>
                <a:ea typeface="Segoe UI" pitchFamily="34" charset="0"/>
                <a:cs typeface="Segoe UI" pitchFamily="34" charset="0"/>
              </a:rPr>
              <a:t>Server</a:t>
            </a:r>
          </a:p>
        </p:txBody>
      </p:sp>
      <p:sp>
        <p:nvSpPr>
          <p:cNvPr id="39" name="Freeform 38"/>
          <p:cNvSpPr>
            <a:spLocks noEditPoints="1"/>
          </p:cNvSpPr>
          <p:nvPr/>
        </p:nvSpPr>
        <p:spPr bwMode="auto">
          <a:xfrm flipH="1">
            <a:off x="6116010" y="1603472"/>
            <a:ext cx="643364" cy="752127"/>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1449" tIns="137178" rIns="51449" bIns="25725" rtlCol="0" anchor="ctr"/>
          <a:lstStyle/>
          <a:p>
            <a:pPr fontAlgn="base">
              <a:lnSpc>
                <a:spcPct val="90000"/>
              </a:lnSpc>
              <a:spcBef>
                <a:spcPct val="0"/>
              </a:spcBef>
              <a:spcAft>
                <a:spcPct val="0"/>
              </a:spcAft>
              <a:buSzPct val="90000"/>
            </a:pPr>
            <a:r>
              <a:rPr lang="en-US" sz="1400" kern="0" dirty="0">
                <a:gradFill>
                  <a:gsLst>
                    <a:gs pos="85000">
                      <a:srgbClr val="FFFFFF"/>
                    </a:gs>
                    <a:gs pos="0">
                      <a:srgbClr val="FFFFFF"/>
                    </a:gs>
                  </a:gsLst>
                  <a:lin ang="5400000" scaled="0"/>
                </a:gradFill>
                <a:ea typeface="Segoe UI" pitchFamily="34" charset="0"/>
                <a:cs typeface="Segoe UI" pitchFamily="34" charset="0"/>
              </a:rPr>
              <a:t>SQL</a:t>
            </a:r>
          </a:p>
          <a:p>
            <a:pPr fontAlgn="base">
              <a:lnSpc>
                <a:spcPct val="90000"/>
              </a:lnSpc>
              <a:spcBef>
                <a:spcPct val="0"/>
              </a:spcBef>
              <a:spcAft>
                <a:spcPct val="0"/>
              </a:spcAft>
              <a:buSzPct val="90000"/>
            </a:pPr>
            <a:r>
              <a:rPr lang="en-US" sz="1400" kern="0" dirty="0">
                <a:gradFill>
                  <a:gsLst>
                    <a:gs pos="85000">
                      <a:srgbClr val="FFFFFF"/>
                    </a:gs>
                    <a:gs pos="0">
                      <a:srgbClr val="FFFFFF"/>
                    </a:gs>
                  </a:gsLst>
                  <a:lin ang="5400000" scaled="0"/>
                </a:gradFill>
                <a:ea typeface="Segoe UI" pitchFamily="34" charset="0"/>
                <a:cs typeface="Segoe UI" pitchFamily="34" charset="0"/>
              </a:rPr>
              <a:t>Server</a:t>
            </a:r>
          </a:p>
        </p:txBody>
      </p:sp>
    </p:spTree>
    <p:extLst>
      <p:ext uri="{BB962C8B-B14F-4D97-AF65-F5344CB8AC3E}">
        <p14:creationId xmlns:p14="http://schemas.microsoft.com/office/powerpoint/2010/main" val="780772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1" grpId="0"/>
      <p:bldP spid="65" grpId="0" animBg="1"/>
      <p:bldP spid="66" grpId="0" animBg="1"/>
      <p:bldP spid="6"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5" name="Text Placeholder 4"/>
          <p:cNvSpPr>
            <a:spLocks noGrp="1"/>
          </p:cNvSpPr>
          <p:nvPr>
            <p:ph type="body" sz="quarter" idx="10"/>
          </p:nvPr>
        </p:nvSpPr>
        <p:spPr/>
        <p:txBody>
          <a:bodyPr/>
          <a:lstStyle/>
          <a:p>
            <a:r>
              <a:rPr lang="en-US" dirty="0" smtClean="0"/>
              <a:t>Configuring Load Balancing and Availability Sets</a:t>
            </a:r>
            <a:endParaRPr lang="en-US" dirty="0"/>
          </a:p>
        </p:txBody>
      </p:sp>
    </p:spTree>
    <p:extLst>
      <p:ext uri="{BB962C8B-B14F-4D97-AF65-F5344CB8AC3E}">
        <p14:creationId xmlns:p14="http://schemas.microsoft.com/office/powerpoint/2010/main" val="268837722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4800" dirty="0"/>
              <a:t>Windows Azure Virtual Networks</a:t>
            </a:r>
          </a:p>
        </p:txBody>
      </p:sp>
    </p:spTree>
    <p:extLst>
      <p:ext uri="{BB962C8B-B14F-4D97-AF65-F5344CB8AC3E}">
        <p14:creationId xmlns:p14="http://schemas.microsoft.com/office/powerpoint/2010/main" val="27563489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71310"/>
          </a:xfrm>
        </p:spPr>
        <p:txBody>
          <a:bodyPr/>
          <a:lstStyle/>
          <a:p>
            <a:r>
              <a:rPr lang="en-US" dirty="0" err="1" smtClean="0"/>
              <a:t>IaaS</a:t>
            </a:r>
            <a:r>
              <a:rPr lang="en-US" dirty="0" smtClean="0"/>
              <a:t> Workloads – all about the app</a:t>
            </a:r>
            <a:endParaRPr lang="en-US" dirty="0"/>
          </a:p>
        </p:txBody>
      </p:sp>
      <p:sp>
        <p:nvSpPr>
          <p:cNvPr id="3" name="Text Placeholder 2"/>
          <p:cNvSpPr>
            <a:spLocks noGrp="1"/>
          </p:cNvSpPr>
          <p:nvPr>
            <p:ph type="body" sz="quarter" idx="10"/>
          </p:nvPr>
        </p:nvSpPr>
        <p:spPr>
          <a:xfrm>
            <a:off x="389436" y="1085851"/>
            <a:ext cx="8363938" cy="3469412"/>
          </a:xfrm>
        </p:spPr>
        <p:txBody>
          <a:bodyPr/>
          <a:lstStyle/>
          <a:p>
            <a:r>
              <a:rPr lang="en-US" dirty="0" smtClean="0">
                <a:solidFill>
                  <a:schemeClr val="accent2"/>
                </a:solidFill>
              </a:rPr>
              <a:t>Line of Business Applications</a:t>
            </a:r>
          </a:p>
          <a:p>
            <a:r>
              <a:rPr lang="en-US" sz="2100" dirty="0">
                <a:solidFill>
                  <a:schemeClr val="tx2"/>
                </a:solidFill>
                <a:latin typeface="Segoe UI" pitchFamily="34" charset="0"/>
                <a:ea typeface="Segoe UI" pitchFamily="34" charset="0"/>
                <a:cs typeface="Segoe UI" pitchFamily="34" charset="0"/>
              </a:rPr>
              <a:t>Custom Applications, CRM, CMS, ERP, Business Intelligence</a:t>
            </a:r>
          </a:p>
          <a:p>
            <a:r>
              <a:rPr lang="en-US" dirty="0" smtClean="0">
                <a:solidFill>
                  <a:schemeClr val="accent2"/>
                </a:solidFill>
                <a:cs typeface="Segoe UI Light" pitchFamily="34" charset="0"/>
              </a:rPr>
              <a:t>Application Infrastructure</a:t>
            </a:r>
            <a:br>
              <a:rPr lang="en-US" dirty="0" smtClean="0">
                <a:solidFill>
                  <a:schemeClr val="accent2"/>
                </a:solidFill>
                <a:cs typeface="Segoe UI Light" pitchFamily="34" charset="0"/>
              </a:rPr>
            </a:br>
            <a:r>
              <a:rPr lang="en-US" sz="2100" dirty="0">
                <a:solidFill>
                  <a:schemeClr val="tx2"/>
                </a:solidFill>
                <a:latin typeface="Segoe UI" pitchFamily="34" charset="0"/>
                <a:ea typeface="Segoe UI" pitchFamily="34" charset="0"/>
                <a:cs typeface="Segoe UI" pitchFamily="34" charset="0"/>
              </a:rPr>
              <a:t>File Servers, Databases, Identity, Source Control</a:t>
            </a:r>
            <a:endParaRPr lang="en-US" sz="2100" dirty="0">
              <a:solidFill>
                <a:schemeClr val="tx2"/>
              </a:solidFill>
              <a:ea typeface="Segoe UI" pitchFamily="34" charset="0"/>
              <a:cs typeface="Segoe UI Light" pitchFamily="34" charset="0"/>
            </a:endParaRPr>
          </a:p>
          <a:p>
            <a:r>
              <a:rPr lang="en-US" dirty="0" smtClean="0">
                <a:solidFill>
                  <a:schemeClr val="accent2"/>
                </a:solidFill>
              </a:rPr>
              <a:t>Developer, Test and Staging Environments </a:t>
            </a:r>
          </a:p>
          <a:p>
            <a:r>
              <a:rPr lang="en-US" sz="2100" dirty="0">
                <a:solidFill>
                  <a:schemeClr val="tx2"/>
                </a:solidFill>
                <a:latin typeface="Segoe UI" pitchFamily="34" charset="0"/>
                <a:ea typeface="Segoe UI" pitchFamily="34" charset="0"/>
                <a:cs typeface="Segoe UI" pitchFamily="34" charset="0"/>
              </a:rPr>
              <a:t>Quickly Provision and Un-provision Entire Environments</a:t>
            </a:r>
          </a:p>
          <a:p>
            <a:r>
              <a:rPr lang="en-US" dirty="0" smtClean="0">
                <a:solidFill>
                  <a:schemeClr val="accent2"/>
                </a:solidFill>
              </a:rPr>
              <a:t>Hybrid Applications</a:t>
            </a:r>
            <a:endParaRPr lang="en-US" dirty="0">
              <a:solidFill>
                <a:schemeClr val="accent2"/>
              </a:solidFill>
            </a:endParaRPr>
          </a:p>
          <a:p>
            <a:r>
              <a:rPr lang="en-US" sz="2100" dirty="0">
                <a:latin typeface="Segoe UI" pitchFamily="34" charset="0"/>
                <a:ea typeface="Segoe UI" pitchFamily="34" charset="0"/>
                <a:cs typeface="Segoe UI" pitchFamily="34" charset="0"/>
              </a:rPr>
              <a:t>Applications that span your data center and the cloud</a:t>
            </a:r>
          </a:p>
        </p:txBody>
      </p:sp>
      <p:sp>
        <p:nvSpPr>
          <p:cNvPr id="5" name="Freeform 84"/>
          <p:cNvSpPr>
            <a:spLocks noEditPoints="1"/>
          </p:cNvSpPr>
          <p:nvPr/>
        </p:nvSpPr>
        <p:spPr bwMode="black">
          <a:xfrm>
            <a:off x="6826758" y="2409858"/>
            <a:ext cx="1926616" cy="2303104"/>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00331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67436"/>
          </a:xfrm>
        </p:spPr>
        <p:txBody>
          <a:bodyPr/>
          <a:lstStyle/>
          <a:p>
            <a:r>
              <a:rPr lang="en-US" sz="3400" dirty="0"/>
              <a:t>Cross-premise </a:t>
            </a:r>
            <a:r>
              <a:rPr lang="en-US" sz="3400" dirty="0">
                <a:solidFill>
                  <a:schemeClr val="accent2"/>
                </a:solidFill>
              </a:rPr>
              <a:t>Connectivity</a:t>
            </a:r>
          </a:p>
        </p:txBody>
      </p:sp>
      <p:sp>
        <p:nvSpPr>
          <p:cNvPr id="5" name="TextBox 4"/>
          <p:cNvSpPr txBox="1"/>
          <p:nvPr/>
        </p:nvSpPr>
        <p:spPr>
          <a:xfrm>
            <a:off x="6123193" y="4519139"/>
            <a:ext cx="2266006" cy="276999"/>
          </a:xfrm>
          <a:prstGeom prst="rect">
            <a:avLst/>
          </a:prstGeom>
          <a:noFill/>
        </p:spPr>
        <p:txBody>
          <a:bodyPr wrap="none" lIns="0" tIns="0" rIns="0" bIns="0" rtlCol="0">
            <a:spAutoFit/>
          </a:bodyPr>
          <a:lstStyle/>
          <a:p>
            <a:pPr algn="ctr"/>
            <a:r>
              <a:rPr lang="en-US" b="1" dirty="0" smtClean="0">
                <a:solidFill>
                  <a:srgbClr val="2D8FD1"/>
                </a:solidFill>
              </a:rPr>
              <a:t>IP-level connectivity </a:t>
            </a:r>
          </a:p>
        </p:txBody>
      </p:sp>
      <p:grpSp>
        <p:nvGrpSpPr>
          <p:cNvPr id="8" name="Group 7"/>
          <p:cNvGrpSpPr/>
          <p:nvPr/>
        </p:nvGrpSpPr>
        <p:grpSpPr>
          <a:xfrm>
            <a:off x="878635" y="888399"/>
            <a:ext cx="7618016" cy="3447155"/>
            <a:chOff x="1171208" y="1184524"/>
            <a:chExt cx="10154709" cy="4596206"/>
          </a:xfrm>
        </p:grpSpPr>
        <p:sp>
          <p:nvSpPr>
            <p:cNvPr id="63" name="Freeform 62"/>
            <p:cNvSpPr/>
            <p:nvPr/>
          </p:nvSpPr>
          <p:spPr>
            <a:xfrm rot="5400000">
              <a:off x="8500330" y="1685843"/>
              <a:ext cx="1868051"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rgbClr val="FF9933"/>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rtlCol="0" anchor="ctr"/>
            <a:lstStyle/>
            <a:p>
              <a:pPr marL="287570" indent="-287570" defTabSz="571154">
                <a:lnSpc>
                  <a:spcPct val="90000"/>
                </a:lnSpc>
                <a:spcBef>
                  <a:spcPct val="20000"/>
                </a:spcBef>
                <a:buSzPct val="90000"/>
                <a:buBlip>
                  <a:blip r:embed="rId3"/>
                </a:buBlip>
              </a:pPr>
              <a:endParaRPr lang="en-US" dirty="0">
                <a:gradFill>
                  <a:gsLst>
                    <a:gs pos="0">
                      <a:prstClr val="white"/>
                    </a:gs>
                    <a:gs pos="86000">
                      <a:prstClr val="white"/>
                    </a:gs>
                  </a:gsLst>
                  <a:lin ang="5400000" scaled="0"/>
                </a:gradFill>
              </a:endParaRPr>
            </a:p>
          </p:txBody>
        </p:sp>
        <p:sp>
          <p:nvSpPr>
            <p:cNvPr id="56" name="Freeform 55"/>
            <p:cNvSpPr/>
            <p:nvPr/>
          </p:nvSpPr>
          <p:spPr>
            <a:xfrm rot="5400000">
              <a:off x="2055100" y="1685843"/>
              <a:ext cx="1938355"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6">
                <a:lumMod val="40000"/>
                <a:lumOff val="60000"/>
              </a:schemeClr>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rtlCol="0" anchor="ctr"/>
            <a:lstStyle/>
            <a:p>
              <a:pPr marL="287570" indent="-287570" defTabSz="571154">
                <a:lnSpc>
                  <a:spcPct val="90000"/>
                </a:lnSpc>
                <a:spcBef>
                  <a:spcPct val="20000"/>
                </a:spcBef>
                <a:buSzPct val="90000"/>
                <a:buBlip>
                  <a:blip r:embed="rId3"/>
                </a:buBlip>
              </a:pPr>
              <a:endParaRPr lang="en-US" dirty="0">
                <a:gradFill>
                  <a:gsLst>
                    <a:gs pos="0">
                      <a:prstClr val="white"/>
                    </a:gs>
                    <a:gs pos="86000">
                      <a:prstClr val="white"/>
                    </a:gs>
                  </a:gsLst>
                  <a:lin ang="5400000" scaled="0"/>
                </a:gradFill>
              </a:endParaRPr>
            </a:p>
          </p:txBody>
        </p:sp>
        <p:grpSp>
          <p:nvGrpSpPr>
            <p:cNvPr id="4" name="Group 3"/>
            <p:cNvGrpSpPr/>
            <p:nvPr/>
          </p:nvGrpSpPr>
          <p:grpSpPr>
            <a:xfrm>
              <a:off x="1171208" y="1184524"/>
              <a:ext cx="10154709" cy="4596206"/>
              <a:chOff x="1171208" y="1184524"/>
              <a:chExt cx="10154709" cy="4596206"/>
            </a:xfrm>
          </p:grpSpPr>
          <p:sp>
            <p:nvSpPr>
              <p:cNvPr id="43" name="Freeform 42"/>
              <p:cNvSpPr/>
              <p:nvPr/>
            </p:nvSpPr>
            <p:spPr>
              <a:xfrm rot="5400000">
                <a:off x="8500331" y="3578061"/>
                <a:ext cx="1868051"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rgbClr val="F18E3D"/>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rtlCol="0" anchor="ctr"/>
              <a:lstStyle/>
              <a:p>
                <a:pPr marL="287570" indent="-287570" defTabSz="571154">
                  <a:lnSpc>
                    <a:spcPct val="90000"/>
                  </a:lnSpc>
                  <a:spcBef>
                    <a:spcPct val="20000"/>
                  </a:spcBef>
                  <a:buSzPct val="90000"/>
                  <a:buBlip>
                    <a:blip r:embed="rId3"/>
                  </a:buBlip>
                </a:pPr>
                <a:endParaRPr lang="en-US" dirty="0">
                  <a:gradFill>
                    <a:gsLst>
                      <a:gs pos="0">
                        <a:prstClr val="white"/>
                      </a:gs>
                      <a:gs pos="86000">
                        <a:prstClr val="white"/>
                      </a:gs>
                    </a:gsLst>
                    <a:lin ang="5400000" scaled="0"/>
                  </a:gradFill>
                </a:endParaRPr>
              </a:p>
            </p:txBody>
          </p:sp>
          <p:sp>
            <p:nvSpPr>
              <p:cNvPr id="45" name="Freeform 44"/>
              <p:cNvSpPr/>
              <p:nvPr/>
            </p:nvSpPr>
            <p:spPr>
              <a:xfrm rot="5400000">
                <a:off x="2081334" y="3571413"/>
                <a:ext cx="1881343"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rtlCol="0" anchor="ctr"/>
              <a:lstStyle/>
              <a:p>
                <a:pPr marL="287570" indent="-287570" defTabSz="571154">
                  <a:lnSpc>
                    <a:spcPct val="90000"/>
                  </a:lnSpc>
                  <a:spcBef>
                    <a:spcPct val="20000"/>
                  </a:spcBef>
                  <a:buSzPct val="90000"/>
                  <a:buBlip>
                    <a:blip r:embed="rId3"/>
                  </a:buBlip>
                </a:pPr>
                <a:endParaRPr lang="en-US" dirty="0">
                  <a:gradFill>
                    <a:gsLst>
                      <a:gs pos="0">
                        <a:prstClr val="white"/>
                      </a:gs>
                      <a:gs pos="86000">
                        <a:prstClr val="white"/>
                      </a:gs>
                    </a:gsLst>
                    <a:lin ang="5400000" scaled="0"/>
                  </a:gradFill>
                </a:endParaRPr>
              </a:p>
            </p:txBody>
          </p:sp>
          <p:sp>
            <p:nvSpPr>
              <p:cNvPr id="50" name="Freeform 49"/>
              <p:cNvSpPr/>
              <p:nvPr/>
            </p:nvSpPr>
            <p:spPr>
              <a:xfrm>
                <a:off x="1171208" y="2012550"/>
                <a:ext cx="10154709" cy="866589"/>
              </a:xfrm>
              <a:custGeom>
                <a:avLst/>
                <a:gdLst>
                  <a:gd name="connsiteX0" fmla="*/ 0 w 9144000"/>
                  <a:gd name="connsiteY0" fmla="*/ 0 h 693000"/>
                  <a:gd name="connsiteX1" fmla="*/ 9144000 w 9144000"/>
                  <a:gd name="connsiteY1" fmla="*/ 0 h 693000"/>
                  <a:gd name="connsiteX2" fmla="*/ 9144000 w 9144000"/>
                  <a:gd name="connsiteY2" fmla="*/ 693000 h 693000"/>
                  <a:gd name="connsiteX3" fmla="*/ 0 w 9144000"/>
                  <a:gd name="connsiteY3" fmla="*/ 693000 h 693000"/>
                  <a:gd name="connsiteX4" fmla="*/ 0 w 9144000"/>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3000">
                    <a:moveTo>
                      <a:pt x="0" y="0"/>
                    </a:moveTo>
                    <a:lnTo>
                      <a:pt x="9144000" y="0"/>
                    </a:lnTo>
                    <a:lnTo>
                      <a:pt x="9144000" y="693000"/>
                    </a:lnTo>
                    <a:lnTo>
                      <a:pt x="0" y="693000"/>
                    </a:lnTo>
                    <a:lnTo>
                      <a:pt x="0" y="0"/>
                    </a:lnTo>
                    <a:close/>
                  </a:path>
                </a:pathLst>
              </a:custGeom>
              <a:noFill/>
              <a:ln w="12700" cap="flat" cmpd="thickThin" algn="ctr">
                <a:solidFill>
                  <a:schemeClr val="bg1"/>
                </a:solidFill>
                <a:prstDash val="solid"/>
              </a:ln>
              <a:effectLst/>
            </p:spPr>
            <p:txBody>
              <a:bodyPr lIns="0" tIns="243797" rIns="91420" bIns="45711" rtlCol="0" anchor="ctr"/>
              <a:lstStyle/>
              <a:p>
                <a:pPr marL="285625" lvl="1" defTabSz="571249"/>
                <a:endParaRPr lang="en-US" sz="1200" dirty="0">
                  <a:solidFill>
                    <a:srgbClr val="FFFFFF"/>
                  </a:solidFill>
                </a:endParaRPr>
              </a:p>
            </p:txBody>
          </p:sp>
          <p:pic>
            <p:nvPicPr>
              <p:cNvPr id="51" name="Picture 2"/>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7745" y="2219455"/>
                <a:ext cx="588528" cy="4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0096" y="2219455"/>
                <a:ext cx="588528" cy="4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4605155" y="2219455"/>
                <a:ext cx="3372363" cy="525240"/>
              </a:xfrm>
              <a:prstGeom prst="rect">
                <a:avLst/>
              </a:prstGeom>
            </p:spPr>
            <p:txBody>
              <a:bodyPr wrap="square" lIns="121893" tIns="60948" rIns="121893" bIns="60948">
                <a:spAutoFit/>
              </a:bodyPr>
              <a:lstStyle/>
              <a:p>
                <a:pPr algn="ctr" defTabSz="571249" fontAlgn="base">
                  <a:lnSpc>
                    <a:spcPct val="80000"/>
                  </a:lnSpc>
                </a:pPr>
                <a:r>
                  <a:rPr lang="en-US" sz="1400" dirty="0">
                    <a:solidFill>
                      <a:srgbClr val="292929">
                        <a:lumMod val="50000"/>
                        <a:lumOff val="50000"/>
                      </a:srgbClr>
                    </a:solidFill>
                  </a:rPr>
                  <a:t>Data Synchronization</a:t>
                </a:r>
              </a:p>
              <a:p>
                <a:pPr algn="ctr" defTabSz="571249" fontAlgn="base">
                  <a:lnSpc>
                    <a:spcPct val="80000"/>
                  </a:lnSpc>
                </a:pPr>
                <a:r>
                  <a:rPr lang="en-US" sz="800" dirty="0">
                    <a:solidFill>
                      <a:srgbClr val="292929">
                        <a:lumMod val="50000"/>
                        <a:lumOff val="50000"/>
                      </a:srgbClr>
                    </a:solidFill>
                  </a:rPr>
                  <a:t>SQL Azure Data Sync</a:t>
                </a:r>
              </a:p>
            </p:txBody>
          </p:sp>
          <p:cxnSp>
            <p:nvCxnSpPr>
              <p:cNvPr id="54" name="Straight Connector 53"/>
              <p:cNvCxnSpPr/>
              <p:nvPr/>
            </p:nvCxnSpPr>
            <p:spPr>
              <a:xfrm>
                <a:off x="7084833" y="2443002"/>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08556" y="2443002"/>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1171208" y="2953844"/>
                <a:ext cx="10154709" cy="866589"/>
              </a:xfrm>
              <a:custGeom>
                <a:avLst/>
                <a:gdLst>
                  <a:gd name="connsiteX0" fmla="*/ 0 w 9144000"/>
                  <a:gd name="connsiteY0" fmla="*/ 0 h 693000"/>
                  <a:gd name="connsiteX1" fmla="*/ 9144000 w 9144000"/>
                  <a:gd name="connsiteY1" fmla="*/ 0 h 693000"/>
                  <a:gd name="connsiteX2" fmla="*/ 9144000 w 9144000"/>
                  <a:gd name="connsiteY2" fmla="*/ 693000 h 693000"/>
                  <a:gd name="connsiteX3" fmla="*/ 0 w 9144000"/>
                  <a:gd name="connsiteY3" fmla="*/ 693000 h 693000"/>
                  <a:gd name="connsiteX4" fmla="*/ 0 w 9144000"/>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3000">
                    <a:moveTo>
                      <a:pt x="0" y="0"/>
                    </a:moveTo>
                    <a:lnTo>
                      <a:pt x="9144000" y="0"/>
                    </a:lnTo>
                    <a:lnTo>
                      <a:pt x="9144000" y="693000"/>
                    </a:lnTo>
                    <a:lnTo>
                      <a:pt x="0" y="693000"/>
                    </a:lnTo>
                    <a:lnTo>
                      <a:pt x="0" y="0"/>
                    </a:lnTo>
                    <a:close/>
                  </a:path>
                </a:pathLst>
              </a:custGeom>
              <a:noFill/>
              <a:ln w="12700" cap="flat" cmpd="thickThin" algn="ctr">
                <a:solidFill>
                  <a:schemeClr val="bg1"/>
                </a:solidFill>
                <a:prstDash val="solid"/>
              </a:ln>
              <a:effectLst/>
            </p:spPr>
            <p:txBody>
              <a:bodyPr lIns="0" tIns="243797" rIns="91420" bIns="45711" rtlCol="0" anchor="ctr"/>
              <a:lstStyle/>
              <a:p>
                <a:pPr marL="285625" lvl="1" defTabSz="571249"/>
                <a:endParaRPr lang="en-US" sz="1200" dirty="0">
                  <a:solidFill>
                    <a:srgbClr val="FFFFFF"/>
                  </a:solidFill>
                </a:endParaRPr>
              </a:p>
            </p:txBody>
          </p:sp>
          <p:pic>
            <p:nvPicPr>
              <p:cNvPr id="58" name="Picture 4"/>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739078" y="3125523"/>
                <a:ext cx="565856" cy="53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4"/>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9151429" y="3125523"/>
                <a:ext cx="565856" cy="53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a:xfrm>
                <a:off x="4605155" y="3144336"/>
                <a:ext cx="3372363" cy="755047"/>
              </a:xfrm>
              <a:prstGeom prst="rect">
                <a:avLst/>
              </a:prstGeom>
            </p:spPr>
            <p:txBody>
              <a:bodyPr wrap="square" lIns="121893" tIns="60948" rIns="121893" bIns="60948">
                <a:spAutoFit/>
              </a:bodyPr>
              <a:lstStyle/>
              <a:p>
                <a:pPr algn="ctr" defTabSz="571249" fontAlgn="base">
                  <a:lnSpc>
                    <a:spcPct val="80000"/>
                  </a:lnSpc>
                </a:pPr>
                <a:r>
                  <a:rPr lang="en-US" sz="1400" dirty="0">
                    <a:solidFill>
                      <a:srgbClr val="292929">
                        <a:lumMod val="50000"/>
                        <a:lumOff val="50000"/>
                      </a:srgbClr>
                    </a:solidFill>
                  </a:rPr>
                  <a:t>Application-layer </a:t>
                </a:r>
              </a:p>
              <a:p>
                <a:pPr algn="ctr" defTabSz="571249" fontAlgn="base">
                  <a:lnSpc>
                    <a:spcPct val="80000"/>
                  </a:lnSpc>
                </a:pPr>
                <a:r>
                  <a:rPr lang="en-US" sz="1400" dirty="0">
                    <a:solidFill>
                      <a:srgbClr val="292929">
                        <a:lumMod val="50000"/>
                        <a:lumOff val="50000"/>
                      </a:srgbClr>
                    </a:solidFill>
                  </a:rPr>
                  <a:t>Connectivity &amp; Messaging </a:t>
                </a:r>
              </a:p>
              <a:p>
                <a:pPr algn="ctr" defTabSz="571249" fontAlgn="base">
                  <a:lnSpc>
                    <a:spcPct val="80000"/>
                  </a:lnSpc>
                </a:pPr>
                <a:r>
                  <a:rPr lang="en-US" sz="800" dirty="0">
                    <a:solidFill>
                      <a:srgbClr val="292929">
                        <a:lumMod val="50000"/>
                        <a:lumOff val="50000"/>
                      </a:srgbClr>
                    </a:solidFill>
                  </a:rPr>
                  <a:t>Service Bus</a:t>
                </a:r>
              </a:p>
            </p:txBody>
          </p:sp>
          <p:cxnSp>
            <p:nvCxnSpPr>
              <p:cNvPr id="61" name="Straight Connector 60"/>
              <p:cNvCxnSpPr/>
              <p:nvPr/>
            </p:nvCxnSpPr>
            <p:spPr>
              <a:xfrm>
                <a:off x="7084833" y="3399236"/>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008556" y="3399236"/>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1171208" y="3903855"/>
                <a:ext cx="10154709" cy="866589"/>
              </a:xfrm>
              <a:custGeom>
                <a:avLst/>
                <a:gdLst>
                  <a:gd name="connsiteX0" fmla="*/ 0 w 9144000"/>
                  <a:gd name="connsiteY0" fmla="*/ 0 h 693000"/>
                  <a:gd name="connsiteX1" fmla="*/ 9144000 w 9144000"/>
                  <a:gd name="connsiteY1" fmla="*/ 0 h 693000"/>
                  <a:gd name="connsiteX2" fmla="*/ 9144000 w 9144000"/>
                  <a:gd name="connsiteY2" fmla="*/ 693000 h 693000"/>
                  <a:gd name="connsiteX3" fmla="*/ 0 w 9144000"/>
                  <a:gd name="connsiteY3" fmla="*/ 693000 h 693000"/>
                  <a:gd name="connsiteX4" fmla="*/ 0 w 9144000"/>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3000">
                    <a:moveTo>
                      <a:pt x="0" y="0"/>
                    </a:moveTo>
                    <a:lnTo>
                      <a:pt x="9144000" y="0"/>
                    </a:lnTo>
                    <a:lnTo>
                      <a:pt x="9144000" y="693000"/>
                    </a:lnTo>
                    <a:lnTo>
                      <a:pt x="0" y="693000"/>
                    </a:lnTo>
                    <a:lnTo>
                      <a:pt x="0" y="0"/>
                    </a:lnTo>
                    <a:close/>
                  </a:path>
                </a:pathLst>
              </a:custGeom>
              <a:noFill/>
              <a:ln w="12700" cap="flat" cmpd="thickThin" algn="ctr">
                <a:solidFill>
                  <a:schemeClr val="bg1"/>
                </a:solidFill>
                <a:prstDash val="solid"/>
              </a:ln>
              <a:effectLst/>
            </p:spPr>
            <p:txBody>
              <a:bodyPr lIns="0" tIns="243797" rIns="91420" bIns="45711" rtlCol="0" anchor="ctr"/>
              <a:lstStyle/>
              <a:p>
                <a:pPr marL="285625" lvl="1" defTabSz="571249"/>
                <a:endParaRPr lang="en-US" sz="1200" dirty="0">
                  <a:solidFill>
                    <a:srgbClr val="FFFFFF"/>
                  </a:solidFill>
                </a:endParaRPr>
              </a:p>
            </p:txBody>
          </p:sp>
          <p:sp>
            <p:nvSpPr>
              <p:cNvPr id="70" name="Rectangle 69"/>
              <p:cNvSpPr/>
              <p:nvPr/>
            </p:nvSpPr>
            <p:spPr>
              <a:xfrm>
                <a:off x="4605155" y="4089262"/>
                <a:ext cx="3372363" cy="755047"/>
              </a:xfrm>
              <a:prstGeom prst="rect">
                <a:avLst/>
              </a:prstGeom>
            </p:spPr>
            <p:txBody>
              <a:bodyPr wrap="square" lIns="121893" tIns="60948" rIns="121893" bIns="60948">
                <a:spAutoFit/>
              </a:bodyPr>
              <a:lstStyle/>
              <a:p>
                <a:pPr algn="ctr" defTabSz="571249" fontAlgn="base">
                  <a:lnSpc>
                    <a:spcPct val="80000"/>
                  </a:lnSpc>
                </a:pPr>
                <a:r>
                  <a:rPr lang="en-US" sz="1400" dirty="0">
                    <a:solidFill>
                      <a:srgbClr val="292929">
                        <a:lumMod val="50000"/>
                        <a:lumOff val="50000"/>
                      </a:srgbClr>
                    </a:solidFill>
                  </a:rPr>
                  <a:t>Secure Machine-to-Machine Network Connectivity</a:t>
                </a:r>
                <a:r>
                  <a:rPr lang="en-US" sz="700" dirty="0">
                    <a:solidFill>
                      <a:srgbClr val="292929">
                        <a:lumMod val="50000"/>
                        <a:lumOff val="50000"/>
                      </a:srgbClr>
                    </a:solidFill>
                  </a:rPr>
                  <a:t/>
                </a:r>
                <a:br>
                  <a:rPr lang="en-US" sz="700" dirty="0">
                    <a:solidFill>
                      <a:srgbClr val="292929">
                        <a:lumMod val="50000"/>
                        <a:lumOff val="50000"/>
                      </a:srgbClr>
                    </a:solidFill>
                  </a:rPr>
                </a:br>
                <a:r>
                  <a:rPr lang="en-US" sz="800" dirty="0">
                    <a:solidFill>
                      <a:srgbClr val="292929">
                        <a:lumMod val="50000"/>
                        <a:lumOff val="50000"/>
                      </a:srgbClr>
                    </a:solidFill>
                  </a:rPr>
                  <a:t>Windows Azure Connect</a:t>
                </a:r>
                <a:endParaRPr lang="en-US" sz="1600" dirty="0">
                  <a:solidFill>
                    <a:srgbClr val="292929">
                      <a:lumMod val="50000"/>
                      <a:lumOff val="50000"/>
                    </a:srgbClr>
                  </a:solidFill>
                </a:endParaRPr>
              </a:p>
            </p:txBody>
          </p:sp>
          <p:cxnSp>
            <p:nvCxnSpPr>
              <p:cNvPr id="71" name="Straight Connector 70"/>
              <p:cNvCxnSpPr/>
              <p:nvPr/>
            </p:nvCxnSpPr>
            <p:spPr>
              <a:xfrm>
                <a:off x="7084833" y="4364832"/>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008556" y="4364832"/>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pic>
            <p:nvPicPr>
              <p:cNvPr id="66"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1429" y="4054007"/>
                <a:ext cx="624673" cy="566283"/>
              </a:xfrm>
              <a:prstGeom prst="rect">
                <a:avLst/>
              </a:prstGeom>
              <a:noFill/>
              <a:extLst>
                <a:ext uri="{909E8E84-426E-40DD-AFC4-6F175D3DCCD1}">
                  <a14:hiddenFill xmlns:a14="http://schemas.microsoft.com/office/drawing/2010/main">
                    <a:solidFill>
                      <a:srgbClr val="FFFFFF"/>
                    </a:solidFill>
                  </a14:hiddenFill>
                </a:ext>
              </a:extLst>
            </p:spPr>
          </p:pic>
          <p:sp>
            <p:nvSpPr>
              <p:cNvPr id="92" name="Freeform 91"/>
              <p:cNvSpPr/>
              <p:nvPr/>
            </p:nvSpPr>
            <p:spPr>
              <a:xfrm>
                <a:off x="1171208" y="4835189"/>
                <a:ext cx="10154709" cy="866590"/>
              </a:xfrm>
              <a:custGeom>
                <a:avLst/>
                <a:gdLst>
                  <a:gd name="connsiteX0" fmla="*/ 0 w 9144000"/>
                  <a:gd name="connsiteY0" fmla="*/ 0 h 693000"/>
                  <a:gd name="connsiteX1" fmla="*/ 9144000 w 9144000"/>
                  <a:gd name="connsiteY1" fmla="*/ 0 h 693000"/>
                  <a:gd name="connsiteX2" fmla="*/ 9144000 w 9144000"/>
                  <a:gd name="connsiteY2" fmla="*/ 693000 h 693000"/>
                  <a:gd name="connsiteX3" fmla="*/ 0 w 9144000"/>
                  <a:gd name="connsiteY3" fmla="*/ 693000 h 693000"/>
                  <a:gd name="connsiteX4" fmla="*/ 0 w 9144000"/>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3000">
                    <a:moveTo>
                      <a:pt x="0" y="0"/>
                    </a:moveTo>
                    <a:lnTo>
                      <a:pt x="9144000" y="0"/>
                    </a:lnTo>
                    <a:lnTo>
                      <a:pt x="9144000" y="693000"/>
                    </a:lnTo>
                    <a:lnTo>
                      <a:pt x="0" y="693000"/>
                    </a:lnTo>
                    <a:lnTo>
                      <a:pt x="0" y="0"/>
                    </a:lnTo>
                    <a:close/>
                  </a:path>
                </a:pathLst>
              </a:custGeom>
              <a:noFill/>
              <a:ln w="12700" cap="flat" cmpd="thickThin" algn="ctr">
                <a:solidFill>
                  <a:schemeClr val="bg1"/>
                </a:solidFill>
                <a:prstDash val="solid"/>
              </a:ln>
              <a:effectLst/>
            </p:spPr>
            <p:txBody>
              <a:bodyPr lIns="0" tIns="243797" rIns="91420" bIns="45711" rtlCol="0" anchor="ctr"/>
              <a:lstStyle/>
              <a:p>
                <a:pPr marL="285625" lvl="1" defTabSz="571249"/>
                <a:endParaRPr lang="en-US" sz="1200" dirty="0">
                  <a:solidFill>
                    <a:srgbClr val="FFFFFF"/>
                  </a:solidFill>
                </a:endParaRPr>
              </a:p>
            </p:txBody>
          </p:sp>
          <p:sp>
            <p:nvSpPr>
              <p:cNvPr id="93" name="Rectangle 92"/>
              <p:cNvSpPr/>
              <p:nvPr/>
            </p:nvSpPr>
            <p:spPr>
              <a:xfrm>
                <a:off x="4605155" y="5025683"/>
                <a:ext cx="3372363" cy="755047"/>
              </a:xfrm>
              <a:prstGeom prst="rect">
                <a:avLst/>
              </a:prstGeom>
            </p:spPr>
            <p:txBody>
              <a:bodyPr wrap="square" lIns="121893" tIns="60948" rIns="121893" bIns="60948">
                <a:spAutoFit/>
              </a:bodyPr>
              <a:lstStyle/>
              <a:p>
                <a:pPr algn="ctr" defTabSz="571249" fontAlgn="base">
                  <a:lnSpc>
                    <a:spcPct val="80000"/>
                  </a:lnSpc>
                </a:pPr>
                <a:r>
                  <a:rPr lang="en-US" sz="1400" dirty="0">
                    <a:solidFill>
                      <a:srgbClr val="292929">
                        <a:lumMod val="50000"/>
                        <a:lumOff val="50000"/>
                      </a:srgbClr>
                    </a:solidFill>
                  </a:rPr>
                  <a:t>Secure Site-to-Site </a:t>
                </a:r>
              </a:p>
              <a:p>
                <a:pPr algn="ctr" defTabSz="571249" fontAlgn="base">
                  <a:lnSpc>
                    <a:spcPct val="80000"/>
                  </a:lnSpc>
                </a:pPr>
                <a:r>
                  <a:rPr lang="en-US" sz="1400" dirty="0">
                    <a:solidFill>
                      <a:srgbClr val="292929">
                        <a:lumMod val="50000"/>
                        <a:lumOff val="50000"/>
                      </a:srgbClr>
                    </a:solidFill>
                  </a:rPr>
                  <a:t>Network Connectivity</a:t>
                </a:r>
              </a:p>
              <a:p>
                <a:pPr algn="ctr" defTabSz="571249" fontAlgn="base">
                  <a:lnSpc>
                    <a:spcPct val="80000"/>
                  </a:lnSpc>
                </a:pPr>
                <a:r>
                  <a:rPr lang="en-US" sz="800" dirty="0">
                    <a:solidFill>
                      <a:srgbClr val="292929">
                        <a:lumMod val="50000"/>
                        <a:lumOff val="50000"/>
                      </a:srgbClr>
                    </a:solidFill>
                  </a:rPr>
                  <a:t>Windows Azure Virtual Network</a:t>
                </a:r>
              </a:p>
            </p:txBody>
          </p:sp>
          <p:cxnSp>
            <p:nvCxnSpPr>
              <p:cNvPr id="94" name="Straight Connector 93"/>
              <p:cNvCxnSpPr/>
              <p:nvPr/>
            </p:nvCxnSpPr>
            <p:spPr>
              <a:xfrm>
                <a:off x="7101596" y="5317334"/>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025319" y="5317334"/>
                <a:ext cx="1483384" cy="0"/>
              </a:xfrm>
              <a:prstGeom prst="line">
                <a:avLst/>
              </a:prstGeom>
              <a:ln w="38100">
                <a:gradFill>
                  <a:gsLst>
                    <a:gs pos="0">
                      <a:schemeClr val="accent6"/>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8906807" y="4968438"/>
                <a:ext cx="1055105" cy="600089"/>
                <a:chOff x="2601582" y="2848856"/>
                <a:chExt cx="1266456" cy="720107"/>
              </a:xfrm>
            </p:grpSpPr>
            <p:grpSp>
              <p:nvGrpSpPr>
                <p:cNvPr id="85" name="Group 84"/>
                <p:cNvGrpSpPr/>
                <p:nvPr/>
              </p:nvGrpSpPr>
              <p:grpSpPr>
                <a:xfrm>
                  <a:off x="2601582" y="2848856"/>
                  <a:ext cx="1266456" cy="720107"/>
                  <a:chOff x="2601582" y="2848856"/>
                  <a:chExt cx="1266456" cy="720107"/>
                </a:xfrm>
              </p:grpSpPr>
              <p:pic>
                <p:nvPicPr>
                  <p:cNvPr id="88"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1582" y="2848856"/>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4815" y="2862378"/>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2457" y="2875901"/>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8235" y="2889423"/>
                    <a:ext cx="749803" cy="679540"/>
                  </a:xfrm>
                  <a:prstGeom prst="rect">
                    <a:avLst/>
                  </a:prstGeom>
                  <a:noFill/>
                  <a:extLst>
                    <a:ext uri="{909E8E84-426E-40DD-AFC4-6F175D3DCCD1}">
                      <a14:hiddenFill xmlns:a14="http://schemas.microsoft.com/office/drawing/2010/main">
                        <a:solidFill>
                          <a:srgbClr val="FFFFFF"/>
                        </a:solidFill>
                      </a14:hiddenFill>
                    </a:ext>
                  </a:extLst>
                </p:spPr>
              </p:pic>
            </p:grpSp>
            <p:pic>
              <p:nvPicPr>
                <p:cNvPr id="86" name="Picture 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56597" y="3021921"/>
                  <a:ext cx="409773" cy="460461"/>
                </a:xfrm>
                <a:prstGeom prst="rect">
                  <a:avLst/>
                </a:prstGeom>
              </p:spPr>
            </p:pic>
            <p:pic>
              <p:nvPicPr>
                <p:cNvPr id="87" name="Picture 86" descr="app icon.png"/>
                <p:cNvPicPr>
                  <a:picLocks noChangeAspect="1"/>
                </p:cNvPicPr>
                <p:nvPr/>
              </p:nvPicPr>
              <p:blipFill>
                <a:blip r:embed="rId8" cstate="print">
                  <a:duotone>
                    <a:schemeClr val="bg2">
                      <a:shade val="45000"/>
                      <a:satMod val="135000"/>
                    </a:schemeClr>
                    <a:prstClr val="white"/>
                  </a:duotone>
                </a:blip>
                <a:stretch>
                  <a:fillRect/>
                </a:stretch>
              </p:blipFill>
              <p:spPr>
                <a:xfrm>
                  <a:off x="2894012" y="3127461"/>
                  <a:ext cx="253762" cy="301539"/>
                </a:xfrm>
                <a:prstGeom prst="rect">
                  <a:avLst/>
                </a:prstGeom>
              </p:spPr>
            </p:pic>
          </p:grpSp>
          <p:sp>
            <p:nvSpPr>
              <p:cNvPr id="7" name="Rectangle 6"/>
              <p:cNvSpPr/>
              <p:nvPr/>
            </p:nvSpPr>
            <p:spPr bwMode="auto">
              <a:xfrm>
                <a:off x="1949963" y="1186132"/>
                <a:ext cx="2194560" cy="61264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r>
                  <a:rPr lang="en-US" sz="1500" dirty="0">
                    <a:gradFill>
                      <a:gsLst>
                        <a:gs pos="0">
                          <a:srgbClr val="FFFFFF"/>
                        </a:gs>
                        <a:gs pos="100000">
                          <a:srgbClr val="FFFFFF"/>
                        </a:gs>
                      </a:gsLst>
                      <a:lin ang="5400000" scaled="0"/>
                    </a:gradFill>
                  </a:rPr>
                  <a:t>CLOUD</a:t>
                </a:r>
              </a:p>
            </p:txBody>
          </p:sp>
          <p:sp>
            <p:nvSpPr>
              <p:cNvPr id="96" name="Rectangle 95"/>
              <p:cNvSpPr/>
              <p:nvPr/>
            </p:nvSpPr>
            <p:spPr bwMode="auto">
              <a:xfrm>
                <a:off x="8337080" y="1184524"/>
                <a:ext cx="2194560" cy="612648"/>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r>
                  <a:rPr lang="en-US" sz="1500" dirty="0">
                    <a:solidFill>
                      <a:srgbClr val="FFFFFF">
                        <a:alpha val="99000"/>
                      </a:srgbClr>
                    </a:solidFill>
                  </a:rPr>
                  <a:t>ENTERPRISE</a:t>
                </a:r>
                <a:endParaRPr lang="en-US" sz="1500" dirty="0">
                  <a:gradFill>
                    <a:gsLst>
                      <a:gs pos="0">
                        <a:srgbClr val="FFFFFF"/>
                      </a:gs>
                      <a:gs pos="100000">
                        <a:srgbClr val="FFFFFF"/>
                      </a:gs>
                    </a:gsLst>
                    <a:lin ang="5400000" scaled="0"/>
                  </a:gradFill>
                </a:endParaRPr>
              </a:p>
            </p:txBody>
          </p:sp>
          <p:pic>
            <p:nvPicPr>
              <p:cNvPr id="97" name="Picture 2" descr="C:\Users\chrisw\Desktop\Cloud Services 3.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391813" y="3891887"/>
                <a:ext cx="841094" cy="5797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4853" y="4133055"/>
                <a:ext cx="624673" cy="56628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chrisw\Desktop\Cloud Services 3.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364517" y="4822760"/>
                <a:ext cx="841094" cy="579797"/>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p:cNvGrpSpPr/>
              <p:nvPr/>
            </p:nvGrpSpPr>
            <p:grpSpPr>
              <a:xfrm>
                <a:off x="2678058" y="4957169"/>
                <a:ext cx="1055105" cy="600089"/>
                <a:chOff x="2601582" y="2848856"/>
                <a:chExt cx="1266456" cy="720107"/>
              </a:xfrm>
            </p:grpSpPr>
            <p:grpSp>
              <p:nvGrpSpPr>
                <p:cNvPr id="101" name="Group 100"/>
                <p:cNvGrpSpPr/>
                <p:nvPr/>
              </p:nvGrpSpPr>
              <p:grpSpPr>
                <a:xfrm>
                  <a:off x="2601582" y="2848856"/>
                  <a:ext cx="1266456" cy="720107"/>
                  <a:chOff x="2601582" y="2848856"/>
                  <a:chExt cx="1266456" cy="720107"/>
                </a:xfrm>
              </p:grpSpPr>
              <p:pic>
                <p:nvPicPr>
                  <p:cNvPr id="104"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1582" y="2848856"/>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4815" y="2862378"/>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2457" y="2875901"/>
                    <a:ext cx="749803" cy="6795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3" descr="C:\Users\adi\Desktop\DVD_ART36\Artwork_Imagery\Icons - Illustrations\_ SUPER VISTA STYLE\server.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8235" y="2889423"/>
                    <a:ext cx="749803" cy="6795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Picture 10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56597" y="3021921"/>
                  <a:ext cx="409773" cy="460461"/>
                </a:xfrm>
                <a:prstGeom prst="rect">
                  <a:avLst/>
                </a:prstGeom>
              </p:spPr>
            </p:pic>
            <p:pic>
              <p:nvPicPr>
                <p:cNvPr id="103" name="Picture 102" descr="app icon.png"/>
                <p:cNvPicPr>
                  <a:picLocks noChangeAspect="1"/>
                </p:cNvPicPr>
                <p:nvPr/>
              </p:nvPicPr>
              <p:blipFill>
                <a:blip r:embed="rId8" cstate="print">
                  <a:duotone>
                    <a:schemeClr val="bg2">
                      <a:shade val="45000"/>
                      <a:satMod val="135000"/>
                    </a:schemeClr>
                    <a:prstClr val="white"/>
                  </a:duotone>
                </a:blip>
                <a:stretch>
                  <a:fillRect/>
                </a:stretch>
              </p:blipFill>
              <p:spPr>
                <a:xfrm>
                  <a:off x="2894012" y="3127461"/>
                  <a:ext cx="253762" cy="301539"/>
                </a:xfrm>
                <a:prstGeom prst="rect">
                  <a:avLst/>
                </a:prstGeom>
              </p:spPr>
            </p:pic>
          </p:grpSp>
        </p:grpSp>
      </p:grpSp>
      <p:sp>
        <p:nvSpPr>
          <p:cNvPr id="3" name="Rounded Rectangle 2"/>
          <p:cNvSpPr/>
          <p:nvPr/>
        </p:nvSpPr>
        <p:spPr bwMode="auto">
          <a:xfrm>
            <a:off x="818866" y="2865331"/>
            <a:ext cx="7429500" cy="1624127"/>
          </a:xfrm>
          <a:prstGeom prst="roundRect">
            <a:avLst/>
          </a:prstGeom>
          <a:noFill/>
          <a:ln>
            <a:solidFill>
              <a:srgbClr val="2D8FD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68" tIns="34285" rIns="68568" bIns="34285" numCol="1" rtlCol="0" anchor="ctr" anchorCtr="0" compatLnSpc="1">
            <a:prstTxWarp prst="textNoShape">
              <a:avLst/>
            </a:prstTxWarp>
          </a:bodyPr>
          <a:lstStyle/>
          <a:p>
            <a:pPr algn="ctr" defTabSz="571084"/>
            <a:endParaRPr lang="en-US" sz="11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77627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custDataLst>
              <p:tags r:id="rId1"/>
            </p:custDataLst>
          </p:nvPr>
        </p:nvSpPr>
        <p:spPr bwMode="auto">
          <a:xfrm>
            <a:off x="5217728" y="1084660"/>
            <a:ext cx="3535646" cy="361592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1" tIns="34286" rIns="68544" bIns="68571" numCol="1" spcCol="0" rtlCol="0" anchor="b" anchorCtr="0" compatLnSpc="1">
            <a:prstTxWarp prst="textNoShape">
              <a:avLst/>
            </a:prstTxWarp>
          </a:bodyPr>
          <a:lstStyle/>
          <a:p>
            <a:pPr algn="ctr" defTabSz="685261" fontAlgn="base">
              <a:spcBef>
                <a:spcPts val="900"/>
              </a:spcBef>
              <a:spcAft>
                <a:spcPct val="0"/>
              </a:spcAft>
            </a:pPr>
            <a:r>
              <a:rPr lang="en-US" sz="2400" dirty="0">
                <a:ln>
                  <a:solidFill>
                    <a:schemeClr val="bg1">
                      <a:alpha val="0"/>
                    </a:schemeClr>
                  </a:solidFill>
                </a:ln>
                <a:solidFill>
                  <a:srgbClr val="595959"/>
                </a:solidFill>
                <a:latin typeface="Segoe UI Light" pitchFamily="34" charset="0"/>
              </a:rPr>
              <a:t>Corpnet</a:t>
            </a:r>
          </a:p>
        </p:txBody>
      </p:sp>
      <p:sp>
        <p:nvSpPr>
          <p:cNvPr id="75" name="Oval 74"/>
          <p:cNvSpPr/>
          <p:nvPr>
            <p:custDataLst>
              <p:tags r:id="rId2"/>
            </p:custDataLst>
          </p:nvPr>
        </p:nvSpPr>
        <p:spPr bwMode="auto">
          <a:xfrm>
            <a:off x="5753359" y="3008220"/>
            <a:ext cx="2469523" cy="1165860"/>
          </a:xfrm>
          <a:prstGeom prst="ellipse">
            <a:avLst/>
          </a:prstGeom>
          <a:solidFill>
            <a:schemeClr val="bg1"/>
          </a:solid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solidFill>
                <a:srgbClr val="595959"/>
              </a:solidFill>
            </a:endParaRPr>
          </a:p>
        </p:txBody>
      </p:sp>
      <p:grpSp>
        <p:nvGrpSpPr>
          <p:cNvPr id="5" name="Group 4"/>
          <p:cNvGrpSpPr/>
          <p:nvPr/>
        </p:nvGrpSpPr>
        <p:grpSpPr>
          <a:xfrm>
            <a:off x="5838172" y="1136704"/>
            <a:ext cx="2276815" cy="1525628"/>
            <a:chOff x="7479592" y="1494853"/>
            <a:chExt cx="3649895" cy="2446325"/>
          </a:xfrm>
          <a:solidFill>
            <a:schemeClr val="accent6">
              <a:lumMod val="20000"/>
              <a:lumOff val="80000"/>
            </a:schemeClr>
          </a:solidFill>
        </p:grpSpPr>
        <p:sp>
          <p:nvSpPr>
            <p:cNvPr id="77" name="Freeform 6"/>
            <p:cNvSpPr>
              <a:spLocks/>
            </p:cNvSpPr>
            <p:nvPr/>
          </p:nvSpPr>
          <p:spPr bwMode="auto">
            <a:xfrm>
              <a:off x="7479592" y="1494853"/>
              <a:ext cx="3649895" cy="2446325"/>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endParaRPr lang="en-US" sz="1200" dirty="0"/>
            </a:p>
          </p:txBody>
        </p:sp>
        <p:sp>
          <p:nvSpPr>
            <p:cNvPr id="78" name="Rectangle 77"/>
            <p:cNvSpPr/>
            <p:nvPr/>
          </p:nvSpPr>
          <p:spPr>
            <a:xfrm>
              <a:off x="8165814" y="1990103"/>
              <a:ext cx="2411946" cy="518191"/>
            </a:xfrm>
            <a:prstGeom prst="rect">
              <a:avLst/>
            </a:prstGeom>
            <a:noFill/>
          </p:spPr>
          <p:txBody>
            <a:bodyPr wrap="none">
              <a:spAutoFit/>
            </a:bodyPr>
            <a:lstStyle/>
            <a:p>
              <a:pPr algn="ctr" defTabSz="685261" fontAlgn="base">
                <a:spcBef>
                  <a:spcPts val="900"/>
                </a:spcBef>
                <a:spcAft>
                  <a:spcPct val="0"/>
                </a:spcAft>
              </a:pPr>
              <a:r>
                <a:rPr lang="en-US" sz="1500" dirty="0">
                  <a:ln>
                    <a:solidFill>
                      <a:srgbClr val="FFFFFF">
                        <a:alpha val="0"/>
                      </a:srgbClr>
                    </a:solidFill>
                  </a:ln>
                  <a:solidFill>
                    <a:schemeClr val="bg1">
                      <a:alpha val="99000"/>
                    </a:schemeClr>
                  </a:solidFill>
                </a:rPr>
                <a:t>Windows Azure</a:t>
              </a:r>
            </a:p>
          </p:txBody>
        </p:sp>
      </p:grpSp>
      <p:sp>
        <p:nvSpPr>
          <p:cNvPr id="2" name="Title 1"/>
          <p:cNvSpPr>
            <a:spLocks noGrp="1"/>
          </p:cNvSpPr>
          <p:nvPr>
            <p:ph type="title"/>
          </p:nvPr>
        </p:nvSpPr>
        <p:spPr>
          <a:xfrm>
            <a:off x="389436" y="171450"/>
            <a:ext cx="8363938" cy="498598"/>
          </a:xfrm>
        </p:spPr>
        <p:txBody>
          <a:bodyPr/>
          <a:lstStyle/>
          <a:p>
            <a:r>
              <a:rPr lang="en-IN" sz="3600" dirty="0"/>
              <a:t>Windows Azure Virtual Network</a:t>
            </a:r>
            <a:endParaRPr lang="en-US" sz="3600" dirty="0"/>
          </a:p>
        </p:txBody>
      </p:sp>
      <p:sp>
        <p:nvSpPr>
          <p:cNvPr id="219" name="Content Placeholder 218"/>
          <p:cNvSpPr>
            <a:spLocks noGrp="1"/>
          </p:cNvSpPr>
          <p:nvPr>
            <p:ph type="body" sz="quarter" idx="10"/>
          </p:nvPr>
        </p:nvSpPr>
        <p:spPr>
          <a:xfrm>
            <a:off x="389436" y="1085850"/>
            <a:ext cx="4828292" cy="3579954"/>
          </a:xfrm>
        </p:spPr>
        <p:txBody>
          <a:bodyPr/>
          <a:lstStyle/>
          <a:p>
            <a:r>
              <a:rPr lang="en-US" sz="2800" dirty="0">
                <a:solidFill>
                  <a:schemeClr val="accent2">
                    <a:alpha val="99000"/>
                  </a:schemeClr>
                </a:solidFill>
                <a:latin typeface="+mn-lt"/>
              </a:rPr>
              <a:t>Your “virtual” branch office / datacenter in the cloud</a:t>
            </a:r>
          </a:p>
          <a:p>
            <a:pPr lvl="1"/>
            <a:r>
              <a:rPr lang="en-US" sz="1400" dirty="0"/>
              <a:t>Enables customers to extend their Enterprise Networks </a:t>
            </a:r>
            <a:br>
              <a:rPr lang="en-US" sz="1400" dirty="0"/>
            </a:br>
            <a:r>
              <a:rPr lang="en-US" sz="1400" dirty="0"/>
              <a:t>into Windows Azure</a:t>
            </a:r>
          </a:p>
          <a:p>
            <a:pPr lvl="1"/>
            <a:r>
              <a:rPr lang="en-US" sz="1400" dirty="0"/>
              <a:t>Networking on-ramp for migrating existing apps </a:t>
            </a:r>
            <a:br>
              <a:rPr lang="en-US" sz="1400" dirty="0"/>
            </a:br>
            <a:r>
              <a:rPr lang="en-US" sz="1400" dirty="0"/>
              <a:t>and services to Windows Azure</a:t>
            </a:r>
          </a:p>
          <a:p>
            <a:pPr lvl="1"/>
            <a:r>
              <a:rPr lang="en-US" sz="1400" dirty="0"/>
              <a:t>Enables “hybrid” apps that span cloud and their premises</a:t>
            </a:r>
          </a:p>
          <a:p>
            <a:pPr lvl="1"/>
            <a:endParaRPr lang="en-US" sz="1400" dirty="0">
              <a:solidFill>
                <a:schemeClr val="accent2">
                  <a:alpha val="99000"/>
                </a:schemeClr>
              </a:solidFill>
            </a:endParaRPr>
          </a:p>
          <a:p>
            <a:pPr lvl="1"/>
            <a:r>
              <a:rPr lang="en-US" sz="2800" dirty="0">
                <a:solidFill>
                  <a:schemeClr val="accent2">
                    <a:alpha val="99000"/>
                  </a:schemeClr>
                </a:solidFill>
              </a:rPr>
              <a:t>A protected private virtual network in the cloud</a:t>
            </a:r>
          </a:p>
          <a:p>
            <a:pPr lvl="1"/>
            <a:r>
              <a:rPr lang="en-US" sz="1400" dirty="0"/>
              <a:t>Enables customers to setup secure private IPv4 </a:t>
            </a:r>
            <a:br>
              <a:rPr lang="en-US" sz="1400" dirty="0"/>
            </a:br>
            <a:r>
              <a:rPr lang="en-US" sz="1400" dirty="0"/>
              <a:t>networks fully contained within Windows Azure</a:t>
            </a:r>
          </a:p>
          <a:p>
            <a:pPr lvl="1"/>
            <a:r>
              <a:rPr lang="en-US" sz="1400" dirty="0"/>
              <a:t>IP address persistence</a:t>
            </a:r>
          </a:p>
          <a:p>
            <a:pPr lvl="1"/>
            <a:r>
              <a:rPr lang="en-US" sz="1400" dirty="0"/>
              <a:t>Inter-service DIP-to-DIP communication</a:t>
            </a:r>
          </a:p>
        </p:txBody>
      </p:sp>
      <p:sp>
        <p:nvSpPr>
          <p:cNvPr id="88" name="Rectangle 87"/>
          <p:cNvSpPr/>
          <p:nvPr>
            <p:custDataLst>
              <p:tags r:id="rId3"/>
            </p:custDataLst>
          </p:nvPr>
        </p:nvSpPr>
        <p:spPr>
          <a:xfrm>
            <a:off x="6062482" y="1769040"/>
            <a:ext cx="1783544" cy="685800"/>
          </a:xfrm>
          <a:prstGeom prst="rect">
            <a:avLst/>
          </a:prstGeom>
          <a:noFill/>
          <a:ln w="1905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dirty="0">
              <a:ln>
                <a:solidFill>
                  <a:schemeClr val="bg1">
                    <a:alpha val="0"/>
                  </a:schemeClr>
                </a:solidFill>
              </a:ln>
            </a:endParaRPr>
          </a:p>
        </p:txBody>
      </p:sp>
      <p:sp>
        <p:nvSpPr>
          <p:cNvPr id="93" name="Rectangle 92"/>
          <p:cNvSpPr/>
          <p:nvPr/>
        </p:nvSpPr>
        <p:spPr>
          <a:xfrm>
            <a:off x="6132519" y="1838342"/>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r>
              <a:rPr lang="en-US" sz="900" dirty="0">
                <a:ln>
                  <a:solidFill>
                    <a:schemeClr val="bg1">
                      <a:alpha val="0"/>
                    </a:schemeClr>
                  </a:solidFill>
                </a:ln>
              </a:rPr>
              <a:t>VM 1</a:t>
            </a:r>
          </a:p>
        </p:txBody>
      </p:sp>
      <p:sp>
        <p:nvSpPr>
          <p:cNvPr id="94" name="Rectangle 93"/>
          <p:cNvSpPr/>
          <p:nvPr/>
        </p:nvSpPr>
        <p:spPr>
          <a:xfrm>
            <a:off x="7292117" y="1838342"/>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r>
              <a:rPr lang="en-US" sz="900" dirty="0">
                <a:ln>
                  <a:solidFill>
                    <a:schemeClr val="bg1">
                      <a:alpha val="0"/>
                    </a:schemeClr>
                  </a:solidFill>
                </a:ln>
              </a:rPr>
              <a:t>VM 2</a:t>
            </a:r>
          </a:p>
        </p:txBody>
      </p:sp>
      <p:sp>
        <p:nvSpPr>
          <p:cNvPr id="95" name="Rectangle 94"/>
          <p:cNvSpPr/>
          <p:nvPr>
            <p:custDataLst>
              <p:tags r:id="rId4"/>
            </p:custDataLst>
          </p:nvPr>
        </p:nvSpPr>
        <p:spPr>
          <a:xfrm>
            <a:off x="6712729" y="2187179"/>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86" tIns="34286" rIns="34286" bIns="34286" rtlCol="0" anchor="ctr"/>
          <a:lstStyle/>
          <a:p>
            <a:pPr algn="ctr"/>
            <a:r>
              <a:rPr lang="en-US" sz="900" dirty="0">
                <a:ln>
                  <a:solidFill>
                    <a:schemeClr val="bg1">
                      <a:alpha val="0"/>
                    </a:schemeClr>
                  </a:solidFill>
                </a:ln>
              </a:rPr>
              <a:t>ROLE 1</a:t>
            </a:r>
          </a:p>
        </p:txBody>
      </p:sp>
      <p:cxnSp>
        <p:nvCxnSpPr>
          <p:cNvPr id="109" name="Straight Connector 108"/>
          <p:cNvCxnSpPr>
            <a:stCxn id="93" idx="3"/>
            <a:endCxn id="94" idx="1"/>
          </p:cNvCxnSpPr>
          <p:nvPr>
            <p:custDataLst>
              <p:tags r:id="rId5"/>
            </p:custDataLst>
          </p:nvPr>
        </p:nvCxnSpPr>
        <p:spPr>
          <a:xfrm>
            <a:off x="6612709" y="1941212"/>
            <a:ext cx="679415"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custDataLst>
              <p:tags r:id="rId6"/>
            </p:custDataLst>
          </p:nvPr>
        </p:nvSpPr>
        <p:spPr>
          <a:xfrm>
            <a:off x="6095354" y="1804052"/>
            <a:ext cx="1714947" cy="274320"/>
          </a:xfrm>
          <a:prstGeom prst="rect">
            <a:avLst/>
          </a:prstGeom>
          <a:noFill/>
          <a:ln w="127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dirty="0">
              <a:ln>
                <a:solidFill>
                  <a:schemeClr val="bg1">
                    <a:alpha val="0"/>
                  </a:schemeClr>
                </a:solidFill>
              </a:ln>
            </a:endParaRPr>
          </a:p>
        </p:txBody>
      </p:sp>
      <p:sp>
        <p:nvSpPr>
          <p:cNvPr id="117" name="Rectangle 116"/>
          <p:cNvSpPr/>
          <p:nvPr>
            <p:custDataLst>
              <p:tags r:id="rId7"/>
            </p:custDataLst>
          </p:nvPr>
        </p:nvSpPr>
        <p:spPr>
          <a:xfrm>
            <a:off x="6678430" y="2152889"/>
            <a:ext cx="548783" cy="274320"/>
          </a:xfrm>
          <a:prstGeom prst="rect">
            <a:avLst/>
          </a:prstGeom>
          <a:noFill/>
          <a:ln w="127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dirty="0">
              <a:ln>
                <a:solidFill>
                  <a:schemeClr val="bg1">
                    <a:alpha val="0"/>
                  </a:schemeClr>
                </a:solidFill>
              </a:ln>
            </a:endParaRPr>
          </a:p>
        </p:txBody>
      </p:sp>
      <p:cxnSp>
        <p:nvCxnSpPr>
          <p:cNvPr id="118" name="Straight Connector 117"/>
          <p:cNvCxnSpPr>
            <a:stCxn id="93" idx="2"/>
            <a:endCxn id="95" idx="0"/>
          </p:cNvCxnSpPr>
          <p:nvPr>
            <p:custDataLst>
              <p:tags r:id="rId8"/>
            </p:custDataLst>
          </p:nvPr>
        </p:nvCxnSpPr>
        <p:spPr>
          <a:xfrm rot="16200000" flipH="1">
            <a:off x="6591168" y="1825526"/>
            <a:ext cx="143096" cy="580212"/>
          </a:xfrm>
          <a:prstGeom prst="bentConnector3">
            <a:avLst>
              <a:gd name="adj1" fmla="val 5000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6081333" y="2231002"/>
            <a:ext cx="554623" cy="196208"/>
          </a:xfrm>
          <a:prstGeom prst="rect">
            <a:avLst/>
          </a:prstGeom>
        </p:spPr>
        <p:txBody>
          <a:bodyPr wrap="none" lIns="68571" tIns="34286" rIns="68571" bIns="34286">
            <a:spAutoFit/>
          </a:bodyPr>
          <a:lstStyle/>
          <a:p>
            <a:pPr algn="ctr" defTabSz="685261" fontAlgn="base">
              <a:spcBef>
                <a:spcPts val="900"/>
              </a:spcBef>
              <a:spcAft>
                <a:spcPct val="0"/>
              </a:spcAft>
            </a:pPr>
            <a:r>
              <a:rPr lang="en-US" sz="800" dirty="0">
                <a:ln>
                  <a:solidFill>
                    <a:srgbClr val="FFFFFF">
                      <a:alpha val="0"/>
                    </a:srgbClr>
                  </a:solidFill>
                </a:ln>
                <a:solidFill>
                  <a:srgbClr val="595959"/>
                </a:solidFill>
              </a:rPr>
              <a:t>Subnet 2</a:t>
            </a:r>
          </a:p>
        </p:txBody>
      </p:sp>
      <p:sp>
        <p:nvSpPr>
          <p:cNvPr id="120" name="Rectangle 119"/>
          <p:cNvSpPr/>
          <p:nvPr/>
        </p:nvSpPr>
        <p:spPr>
          <a:xfrm>
            <a:off x="7270946" y="2042896"/>
            <a:ext cx="554624" cy="196208"/>
          </a:xfrm>
          <a:prstGeom prst="rect">
            <a:avLst/>
          </a:prstGeom>
        </p:spPr>
        <p:txBody>
          <a:bodyPr wrap="none" lIns="68571" tIns="34286" rIns="68571" bIns="34286">
            <a:spAutoFit/>
          </a:bodyPr>
          <a:lstStyle/>
          <a:p>
            <a:pPr algn="ctr" defTabSz="685261" fontAlgn="base">
              <a:spcBef>
                <a:spcPts val="900"/>
              </a:spcBef>
              <a:spcAft>
                <a:spcPct val="0"/>
              </a:spcAft>
            </a:pPr>
            <a:r>
              <a:rPr lang="en-US" sz="800" dirty="0">
                <a:ln>
                  <a:solidFill>
                    <a:srgbClr val="FFFFFF">
                      <a:alpha val="0"/>
                    </a:srgbClr>
                  </a:solidFill>
                </a:ln>
                <a:solidFill>
                  <a:srgbClr val="595959"/>
                </a:solidFill>
              </a:rPr>
              <a:t>Subnet 1</a:t>
            </a:r>
          </a:p>
        </p:txBody>
      </p:sp>
      <p:cxnSp>
        <p:nvCxnSpPr>
          <p:cNvPr id="132" name="Straight Arrow Connector 131"/>
          <p:cNvCxnSpPr/>
          <p:nvPr/>
        </p:nvCxnSpPr>
        <p:spPr>
          <a:xfrm flipV="1">
            <a:off x="7051842" y="2537116"/>
            <a:ext cx="285072" cy="404852"/>
          </a:xfrm>
          <a:prstGeom prst="straightConnector1">
            <a:avLst/>
          </a:prstGeom>
          <a:ln w="19050">
            <a:solidFill>
              <a:schemeClr val="tx2"/>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6052165" y="3107532"/>
            <a:ext cx="1082728" cy="3138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6386346" y="3086107"/>
            <a:ext cx="702100" cy="5317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6696458" y="3067056"/>
            <a:ext cx="391988" cy="64125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049152" y="3134321"/>
            <a:ext cx="397357" cy="1390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241049" y="3421346"/>
            <a:ext cx="183643" cy="2869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432311" y="3421345"/>
            <a:ext cx="357533" cy="16981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432306" y="3421341"/>
            <a:ext cx="100649" cy="2321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Freeform 6"/>
          <p:cNvSpPr>
            <a:spLocks noEditPoints="1"/>
          </p:cNvSpPr>
          <p:nvPr/>
        </p:nvSpPr>
        <p:spPr bwMode="auto">
          <a:xfrm>
            <a:off x="5855848" y="3385651"/>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83" name="Freeform 6"/>
          <p:cNvSpPr>
            <a:spLocks noEditPoints="1"/>
          </p:cNvSpPr>
          <p:nvPr/>
        </p:nvSpPr>
        <p:spPr bwMode="auto">
          <a:xfrm>
            <a:off x="6201219" y="3623776"/>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84" name="Freeform 6"/>
          <p:cNvSpPr>
            <a:spLocks noEditPoints="1"/>
          </p:cNvSpPr>
          <p:nvPr/>
        </p:nvSpPr>
        <p:spPr bwMode="auto">
          <a:xfrm>
            <a:off x="6577556" y="3728551"/>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86" name="Freeform 6"/>
          <p:cNvSpPr>
            <a:spLocks noEditPoints="1"/>
          </p:cNvSpPr>
          <p:nvPr/>
        </p:nvSpPr>
        <p:spPr bwMode="auto">
          <a:xfrm>
            <a:off x="7130149" y="3728551"/>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87" name="Freeform 6"/>
          <p:cNvSpPr>
            <a:spLocks noEditPoints="1"/>
          </p:cNvSpPr>
          <p:nvPr/>
        </p:nvSpPr>
        <p:spPr bwMode="auto">
          <a:xfrm>
            <a:off x="7525539" y="3659495"/>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sp>
        <p:nvSpPr>
          <p:cNvPr id="89" name="Freeform 6"/>
          <p:cNvSpPr>
            <a:spLocks noEditPoints="1"/>
          </p:cNvSpPr>
          <p:nvPr/>
        </p:nvSpPr>
        <p:spPr bwMode="auto">
          <a:xfrm>
            <a:off x="7801836" y="3549958"/>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71" tIns="34286" rIns="68571" bIns="34286" numCol="1" anchor="t" anchorCtr="0" compatLnSpc="1">
            <a:prstTxWarp prst="textNoShape">
              <a:avLst/>
            </a:prstTxWarp>
          </a:bodyPr>
          <a:lstStyle/>
          <a:p>
            <a:endParaRPr lang="en-US" dirty="0"/>
          </a:p>
        </p:txBody>
      </p:sp>
      <p:grpSp>
        <p:nvGrpSpPr>
          <p:cNvPr id="19" name="Group 18"/>
          <p:cNvGrpSpPr/>
          <p:nvPr/>
        </p:nvGrpSpPr>
        <p:grpSpPr>
          <a:xfrm>
            <a:off x="6694831" y="2958005"/>
            <a:ext cx="674676" cy="186906"/>
            <a:chOff x="8924116" y="3944007"/>
            <a:chExt cx="899334" cy="249208"/>
          </a:xfrm>
        </p:grpSpPr>
        <p:sp>
          <p:nvSpPr>
            <p:cNvPr id="18" name="Rectangle 17"/>
            <p:cNvSpPr/>
            <p:nvPr/>
          </p:nvSpPr>
          <p:spPr bwMode="auto">
            <a:xfrm>
              <a:off x="8963025" y="3976688"/>
              <a:ext cx="802481" cy="1928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8"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p:cNvGrpSpPr/>
          <p:nvPr/>
        </p:nvGrpSpPr>
        <p:grpSpPr>
          <a:xfrm>
            <a:off x="7159702" y="3272212"/>
            <a:ext cx="559535" cy="155009"/>
            <a:chOff x="8924116" y="3944007"/>
            <a:chExt cx="899334" cy="249208"/>
          </a:xfrm>
        </p:grpSpPr>
        <p:sp>
          <p:nvSpPr>
            <p:cNvPr id="103" name="Rectangle 102"/>
            <p:cNvSpPr/>
            <p:nvPr/>
          </p:nvSpPr>
          <p:spPr bwMode="auto">
            <a:xfrm>
              <a:off x="8963025" y="3976688"/>
              <a:ext cx="802481" cy="1928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04"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p:cNvGrpSpPr/>
          <p:nvPr/>
        </p:nvGrpSpPr>
        <p:grpSpPr>
          <a:xfrm>
            <a:off x="7314120" y="2390459"/>
            <a:ext cx="426962" cy="118281"/>
            <a:chOff x="8924116" y="3944007"/>
            <a:chExt cx="899334" cy="249208"/>
          </a:xfrm>
        </p:grpSpPr>
        <p:sp>
          <p:nvSpPr>
            <p:cNvPr id="107" name="Rectangle 106"/>
            <p:cNvSpPr/>
            <p:nvPr/>
          </p:nvSpPr>
          <p:spPr bwMode="auto">
            <a:xfrm>
              <a:off x="8963025" y="3976688"/>
              <a:ext cx="802481" cy="1928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08"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9347851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Networks Scenarios</a:t>
            </a:r>
            <a:endParaRPr lang="en-US" dirty="0"/>
          </a:p>
        </p:txBody>
      </p:sp>
      <p:sp>
        <p:nvSpPr>
          <p:cNvPr id="3" name="Content Placeholder 2"/>
          <p:cNvSpPr>
            <a:spLocks noGrp="1"/>
          </p:cNvSpPr>
          <p:nvPr>
            <p:ph type="body" sz="quarter" idx="10"/>
          </p:nvPr>
        </p:nvSpPr>
        <p:spPr>
          <a:xfrm>
            <a:off x="389436" y="1085850"/>
            <a:ext cx="8363938" cy="3717171"/>
          </a:xfrm>
        </p:spPr>
        <p:txBody>
          <a:bodyPr/>
          <a:lstStyle/>
          <a:p>
            <a:r>
              <a:rPr lang="en-US" sz="1800" dirty="0" smtClean="0">
                <a:solidFill>
                  <a:schemeClr val="accent2"/>
                </a:solidFill>
                <a:latin typeface="+mn-lt"/>
              </a:rPr>
              <a:t>Hybrid Public/Private Cloud</a:t>
            </a:r>
          </a:p>
          <a:p>
            <a:r>
              <a:rPr lang="en-US" sz="1800" dirty="0" smtClean="0">
                <a:latin typeface="+mn-lt"/>
              </a:rPr>
              <a:t>Enterprise app in Windows Azure requiring connectivity to on-premise resources</a:t>
            </a:r>
          </a:p>
          <a:p>
            <a:pPr lvl="1"/>
            <a:endParaRPr lang="en-US" sz="1050" dirty="0" smtClean="0"/>
          </a:p>
          <a:p>
            <a:r>
              <a:rPr lang="en-US" sz="1800" dirty="0" smtClean="0">
                <a:solidFill>
                  <a:schemeClr val="accent2">
                    <a:alpha val="99000"/>
                  </a:schemeClr>
                </a:solidFill>
                <a:latin typeface="+mn-lt"/>
              </a:rPr>
              <a:t>Enterprise Identity and Access Control</a:t>
            </a:r>
          </a:p>
          <a:p>
            <a:pPr lvl="1"/>
            <a:r>
              <a:rPr lang="en-US" sz="1800" dirty="0" smtClean="0">
                <a:latin typeface="+mn-lt"/>
              </a:rPr>
              <a:t>Manage identity and access control with on-premise resources </a:t>
            </a:r>
            <a:br>
              <a:rPr lang="en-US" sz="1800" dirty="0" smtClean="0">
                <a:latin typeface="+mn-lt"/>
              </a:rPr>
            </a:br>
            <a:r>
              <a:rPr lang="en-US" sz="1800" dirty="0" smtClean="0">
                <a:latin typeface="+mn-lt"/>
              </a:rPr>
              <a:t>(on-premises Active Directory)</a:t>
            </a:r>
            <a:br>
              <a:rPr lang="en-US" sz="1800" dirty="0" smtClean="0">
                <a:latin typeface="+mn-lt"/>
              </a:rPr>
            </a:br>
            <a:endParaRPr lang="en-US" sz="1050" dirty="0"/>
          </a:p>
          <a:p>
            <a:r>
              <a:rPr lang="en-US" sz="1800" dirty="0" smtClean="0">
                <a:solidFill>
                  <a:schemeClr val="accent2">
                    <a:alpha val="99000"/>
                  </a:schemeClr>
                </a:solidFill>
                <a:latin typeface="+mn-lt"/>
              </a:rPr>
              <a:t>Monitoring and Management</a:t>
            </a:r>
          </a:p>
          <a:p>
            <a:r>
              <a:rPr lang="en-US" sz="1800" dirty="0" smtClean="0">
                <a:latin typeface="+mn-lt"/>
              </a:rPr>
              <a:t>Remote monitoring and trouble-shooting of  resources </a:t>
            </a:r>
            <a:br>
              <a:rPr lang="en-US" sz="1800" dirty="0" smtClean="0">
                <a:latin typeface="+mn-lt"/>
              </a:rPr>
            </a:br>
            <a:r>
              <a:rPr lang="en-US" sz="1800" dirty="0" smtClean="0">
                <a:latin typeface="+mn-lt"/>
              </a:rPr>
              <a:t>running in Windows Azure</a:t>
            </a:r>
          </a:p>
          <a:p>
            <a:pPr lvl="1"/>
            <a:endParaRPr lang="en-US" sz="1050" dirty="0"/>
          </a:p>
          <a:p>
            <a:r>
              <a:rPr lang="en-US" sz="1800" dirty="0" smtClean="0">
                <a:solidFill>
                  <a:schemeClr val="accent2">
                    <a:alpha val="99000"/>
                  </a:schemeClr>
                </a:solidFill>
                <a:latin typeface="+mn-lt"/>
              </a:rPr>
              <a:t>Advanced Connectivity Requirements</a:t>
            </a:r>
          </a:p>
          <a:p>
            <a:r>
              <a:rPr lang="en-US" sz="1800" dirty="0" smtClean="0">
                <a:latin typeface="+mn-lt"/>
              </a:rPr>
              <a:t>Cloud deployments requiring persistent IP addresses </a:t>
            </a:r>
            <a:br>
              <a:rPr lang="en-US" sz="1800" dirty="0" smtClean="0">
                <a:latin typeface="+mn-lt"/>
              </a:rPr>
            </a:br>
            <a:r>
              <a:rPr lang="en-US" sz="1800" dirty="0" smtClean="0">
                <a:latin typeface="+mn-lt"/>
              </a:rPr>
              <a:t>and direct connectivity across services</a:t>
            </a:r>
            <a:endParaRPr lang="en-US" sz="1800" dirty="0">
              <a:latin typeface="+mn-lt"/>
            </a:endParaRPr>
          </a:p>
        </p:txBody>
      </p:sp>
      <p:sp>
        <p:nvSpPr>
          <p:cNvPr id="4" name="Freeform 18"/>
          <p:cNvSpPr>
            <a:spLocks noEditPoints="1"/>
          </p:cNvSpPr>
          <p:nvPr/>
        </p:nvSpPr>
        <p:spPr bwMode="black">
          <a:xfrm>
            <a:off x="7033316" y="2614305"/>
            <a:ext cx="1604266" cy="196596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595959"/>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304933219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p>
            <a:pPr lvl="1"/>
            <a:r>
              <a:rPr lang="en-US" sz="3600" dirty="0">
                <a:solidFill>
                  <a:schemeClr val="tx2"/>
                </a:solidFill>
                <a:latin typeface="Segoe UI Light" pitchFamily="34" charset="0"/>
                <a:cs typeface="Segoe UI Light" pitchFamily="34" charset="0"/>
              </a:rPr>
              <a:t>Does Your App Need a Virtual Network?</a:t>
            </a:r>
          </a:p>
        </p:txBody>
      </p:sp>
      <p:sp>
        <p:nvSpPr>
          <p:cNvPr id="3" name="Text Placeholder 2"/>
          <p:cNvSpPr>
            <a:spLocks noGrp="1"/>
          </p:cNvSpPr>
          <p:nvPr>
            <p:ph type="body" sz="quarter" idx="10"/>
          </p:nvPr>
        </p:nvSpPr>
        <p:spPr>
          <a:xfrm>
            <a:off x="397701" y="1052803"/>
            <a:ext cx="6015402" cy="4158446"/>
          </a:xfrm>
        </p:spPr>
        <p:txBody>
          <a:bodyPr/>
          <a:lstStyle/>
          <a:p>
            <a:pPr lvl="1"/>
            <a:r>
              <a:rPr lang="en-US" sz="3000" dirty="0">
                <a:solidFill>
                  <a:schemeClr val="accent2"/>
                </a:solidFill>
                <a:latin typeface="Segoe UI Light" pitchFamily="34" charset="0"/>
                <a:cs typeface="Segoe UI Light" pitchFamily="34" charset="0"/>
              </a:rPr>
              <a:t>Persistent IP Address Requirements</a:t>
            </a:r>
          </a:p>
          <a:p>
            <a:pPr lvl="1"/>
            <a:r>
              <a:rPr lang="en-US" sz="2100" dirty="0">
                <a:solidFill>
                  <a:schemeClr val="tx2"/>
                </a:solidFill>
              </a:rPr>
              <a:t>Virtual Machines deployed into a virtual network have an infinite DHCP lease.</a:t>
            </a:r>
          </a:p>
          <a:p>
            <a:pPr lvl="1"/>
            <a:endParaRPr lang="en-US" sz="600" dirty="0">
              <a:solidFill>
                <a:schemeClr val="accent2"/>
              </a:solidFill>
              <a:latin typeface="Segoe UI Light" pitchFamily="34" charset="0"/>
              <a:cs typeface="Segoe UI Light" pitchFamily="34" charset="0"/>
            </a:endParaRPr>
          </a:p>
          <a:p>
            <a:pPr lvl="1"/>
            <a:r>
              <a:rPr lang="en-US" sz="3000" dirty="0">
                <a:solidFill>
                  <a:schemeClr val="accent2"/>
                </a:solidFill>
                <a:latin typeface="Segoe UI Light" pitchFamily="34" charset="0"/>
                <a:cs typeface="Segoe UI Light" pitchFamily="34" charset="0"/>
              </a:rPr>
              <a:t>Hybrid On-Premises Cloud Apps</a:t>
            </a:r>
          </a:p>
          <a:p>
            <a:pPr lvl="1"/>
            <a:r>
              <a:rPr lang="en-US" sz="2100" dirty="0">
                <a:solidFill>
                  <a:schemeClr val="tx2"/>
                </a:solidFill>
              </a:rPr>
              <a:t>Requirement for connectivity between your data center and the public cloud.  </a:t>
            </a:r>
          </a:p>
          <a:p>
            <a:pPr lvl="1"/>
            <a:endParaRPr lang="en-US" sz="600" dirty="0">
              <a:solidFill>
                <a:schemeClr val="accent2"/>
              </a:solidFill>
              <a:latin typeface="Segoe UI Light" pitchFamily="34" charset="0"/>
              <a:cs typeface="Segoe UI Light" pitchFamily="34" charset="0"/>
            </a:endParaRPr>
          </a:p>
          <a:p>
            <a:pPr lvl="1"/>
            <a:r>
              <a:rPr lang="en-US" sz="3000" dirty="0">
                <a:solidFill>
                  <a:schemeClr val="accent2"/>
                </a:solidFill>
                <a:latin typeface="Segoe UI Light" pitchFamily="34" charset="0"/>
                <a:cs typeface="Segoe UI Light" pitchFamily="34" charset="0"/>
              </a:rPr>
              <a:t>Connectivity between cloud services. </a:t>
            </a:r>
          </a:p>
          <a:p>
            <a:pPr lvl="1"/>
            <a:r>
              <a:rPr lang="en-US" sz="2100" dirty="0">
                <a:solidFill>
                  <a:schemeClr val="tx2"/>
                </a:solidFill>
              </a:rPr>
              <a:t>Deploying Active Directory in the Cloud or connecting a </a:t>
            </a:r>
            <a:r>
              <a:rPr lang="en-US" sz="2100" dirty="0" err="1">
                <a:solidFill>
                  <a:schemeClr val="tx2"/>
                </a:solidFill>
              </a:rPr>
              <a:t>PaaS</a:t>
            </a:r>
            <a:r>
              <a:rPr lang="en-US" sz="2100" dirty="0">
                <a:solidFill>
                  <a:schemeClr val="tx2"/>
                </a:solidFill>
              </a:rPr>
              <a:t> to </a:t>
            </a:r>
            <a:r>
              <a:rPr lang="en-US" sz="2100" dirty="0" err="1">
                <a:solidFill>
                  <a:schemeClr val="tx2"/>
                </a:solidFill>
              </a:rPr>
              <a:t>IaaS</a:t>
            </a:r>
            <a:r>
              <a:rPr lang="en-US" sz="2100" dirty="0">
                <a:solidFill>
                  <a:schemeClr val="tx2"/>
                </a:solidFill>
              </a:rPr>
              <a:t> Service.</a:t>
            </a:r>
          </a:p>
          <a:p>
            <a:pPr lvl="1"/>
            <a:endParaRPr lang="en-US" sz="600" dirty="0">
              <a:solidFill>
                <a:schemeClr val="accent2"/>
              </a:solidFill>
            </a:endParaRPr>
          </a:p>
          <a:p>
            <a:endParaRPr lang="en-US" dirty="0" smtClean="0"/>
          </a:p>
          <a:p>
            <a:endParaRPr lang="en-US" dirty="0"/>
          </a:p>
        </p:txBody>
      </p:sp>
      <p:grpSp>
        <p:nvGrpSpPr>
          <p:cNvPr id="5" name="Group 4"/>
          <p:cNvGrpSpPr/>
          <p:nvPr/>
        </p:nvGrpSpPr>
        <p:grpSpPr>
          <a:xfrm>
            <a:off x="6345105" y="1210813"/>
            <a:ext cx="2652425" cy="2711946"/>
            <a:chOff x="5217728" y="1084660"/>
            <a:chExt cx="3535646" cy="3615928"/>
          </a:xfrm>
        </p:grpSpPr>
        <p:sp>
          <p:nvSpPr>
            <p:cNvPr id="6" name="Rectangle 5"/>
            <p:cNvSpPr/>
            <p:nvPr>
              <p:custDataLst>
                <p:tags r:id="rId1"/>
              </p:custDataLst>
            </p:nvPr>
          </p:nvSpPr>
          <p:spPr bwMode="auto">
            <a:xfrm>
              <a:off x="5217728" y="1084660"/>
              <a:ext cx="3535646" cy="361592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68562" bIns="68589" numCol="1" spcCol="0" rtlCol="0" anchor="b" anchorCtr="0" compatLnSpc="1">
              <a:prstTxWarp prst="textNoShape">
                <a:avLst/>
              </a:prstTxWarp>
            </a:bodyPr>
            <a:lstStyle/>
            <a:p>
              <a:pPr algn="ctr" defTabSz="514122" fontAlgn="base">
                <a:spcBef>
                  <a:spcPts val="675"/>
                </a:spcBef>
                <a:spcAft>
                  <a:spcPct val="0"/>
                </a:spcAft>
              </a:pPr>
              <a:r>
                <a:rPr lang="en-US" dirty="0">
                  <a:ln>
                    <a:solidFill>
                      <a:srgbClr val="FFFFFF">
                        <a:alpha val="0"/>
                      </a:srgbClr>
                    </a:solidFill>
                  </a:ln>
                  <a:solidFill>
                    <a:srgbClr val="595959"/>
                  </a:solidFill>
                  <a:latin typeface="Segoe UI Light" pitchFamily="34" charset="0"/>
                </a:rPr>
                <a:t>Corpnet</a:t>
              </a:r>
            </a:p>
          </p:txBody>
        </p:sp>
        <p:sp>
          <p:nvSpPr>
            <p:cNvPr id="7" name="Oval 6"/>
            <p:cNvSpPr/>
            <p:nvPr>
              <p:custDataLst>
                <p:tags r:id="rId2"/>
              </p:custDataLst>
            </p:nvPr>
          </p:nvSpPr>
          <p:spPr bwMode="auto">
            <a:xfrm>
              <a:off x="5753358" y="3008220"/>
              <a:ext cx="2469523" cy="1165860"/>
            </a:xfrm>
            <a:prstGeom prst="ellipse">
              <a:avLst/>
            </a:prstGeom>
            <a:solidFill>
              <a:schemeClr val="bg1"/>
            </a:solidFill>
            <a:ln w="127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514296" fontAlgn="base">
                <a:spcBef>
                  <a:spcPct val="0"/>
                </a:spcBef>
                <a:spcAft>
                  <a:spcPct val="0"/>
                </a:spcAft>
              </a:pPr>
              <a:endParaRPr lang="en-US" sz="1300" dirty="0">
                <a:solidFill>
                  <a:srgbClr val="595959"/>
                </a:solidFill>
              </a:endParaRPr>
            </a:p>
          </p:txBody>
        </p:sp>
        <p:grpSp>
          <p:nvGrpSpPr>
            <p:cNvPr id="8" name="Group 7"/>
            <p:cNvGrpSpPr/>
            <p:nvPr/>
          </p:nvGrpSpPr>
          <p:grpSpPr>
            <a:xfrm>
              <a:off x="5838166" y="1136704"/>
              <a:ext cx="2276815" cy="1525628"/>
              <a:chOff x="7479592" y="1494853"/>
              <a:chExt cx="3649895" cy="2446325"/>
            </a:xfrm>
            <a:solidFill>
              <a:schemeClr val="accent6">
                <a:lumMod val="20000"/>
                <a:lumOff val="80000"/>
              </a:schemeClr>
            </a:solidFill>
          </p:grpSpPr>
          <p:sp>
            <p:nvSpPr>
              <p:cNvPr id="42" name="Freeform 6"/>
              <p:cNvSpPr>
                <a:spLocks/>
              </p:cNvSpPr>
              <p:nvPr/>
            </p:nvSpPr>
            <p:spPr bwMode="auto">
              <a:xfrm>
                <a:off x="7479592" y="1494853"/>
                <a:ext cx="3649895" cy="2446325"/>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685294"/>
                <a:endParaRPr lang="en-US" sz="900" dirty="0">
                  <a:solidFill>
                    <a:srgbClr val="292929"/>
                  </a:solidFill>
                </a:endParaRPr>
              </a:p>
            </p:txBody>
          </p:sp>
          <p:sp>
            <p:nvSpPr>
              <p:cNvPr id="43" name="Rectangle 42"/>
              <p:cNvSpPr/>
              <p:nvPr/>
            </p:nvSpPr>
            <p:spPr>
              <a:xfrm>
                <a:off x="8136586" y="1990104"/>
                <a:ext cx="2470409" cy="559318"/>
              </a:xfrm>
              <a:prstGeom prst="rect">
                <a:avLst/>
              </a:prstGeom>
              <a:noFill/>
            </p:spPr>
            <p:txBody>
              <a:bodyPr wrap="none">
                <a:spAutoFit/>
              </a:bodyPr>
              <a:lstStyle/>
              <a:p>
                <a:pPr algn="ctr" defTabSz="514122" fontAlgn="base">
                  <a:spcBef>
                    <a:spcPts val="675"/>
                  </a:spcBef>
                  <a:spcAft>
                    <a:spcPct val="0"/>
                  </a:spcAft>
                </a:pPr>
                <a:r>
                  <a:rPr lang="en-US" sz="1100" dirty="0">
                    <a:ln>
                      <a:solidFill>
                        <a:srgbClr val="FFFFFF">
                          <a:alpha val="0"/>
                        </a:srgbClr>
                      </a:solidFill>
                    </a:ln>
                    <a:solidFill>
                      <a:srgbClr val="FFFFFF">
                        <a:alpha val="99000"/>
                      </a:srgbClr>
                    </a:solidFill>
                  </a:rPr>
                  <a:t>Windows Azure</a:t>
                </a:r>
              </a:p>
            </p:txBody>
          </p:sp>
        </p:grpSp>
        <p:sp>
          <p:nvSpPr>
            <p:cNvPr id="9" name="Rectangle 8"/>
            <p:cNvSpPr/>
            <p:nvPr>
              <p:custDataLst>
                <p:tags r:id="rId3"/>
              </p:custDataLst>
            </p:nvPr>
          </p:nvSpPr>
          <p:spPr>
            <a:xfrm>
              <a:off x="6062482" y="1769040"/>
              <a:ext cx="1783544" cy="685800"/>
            </a:xfrm>
            <a:prstGeom prst="rect">
              <a:avLst/>
            </a:prstGeom>
            <a:noFill/>
            <a:ln w="1905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294"/>
              <a:endParaRPr lang="en-US" sz="1400" dirty="0">
                <a:ln>
                  <a:solidFill>
                    <a:srgbClr val="FFFFFF">
                      <a:alpha val="0"/>
                    </a:srgbClr>
                  </a:solidFill>
                </a:ln>
                <a:solidFill>
                  <a:srgbClr val="FFFFFF"/>
                </a:solidFill>
              </a:endParaRPr>
            </a:p>
          </p:txBody>
        </p:sp>
        <p:sp>
          <p:nvSpPr>
            <p:cNvPr id="10" name="Rectangle 9"/>
            <p:cNvSpPr/>
            <p:nvPr/>
          </p:nvSpPr>
          <p:spPr>
            <a:xfrm>
              <a:off x="6132517" y="1838342"/>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294"/>
              <a:r>
                <a:rPr lang="en-US" sz="700" dirty="0">
                  <a:ln>
                    <a:solidFill>
                      <a:srgbClr val="FFFFFF">
                        <a:alpha val="0"/>
                      </a:srgbClr>
                    </a:solidFill>
                  </a:ln>
                  <a:solidFill>
                    <a:srgbClr val="FFFFFF"/>
                  </a:solidFill>
                </a:rPr>
                <a:t>VM 1</a:t>
              </a:r>
            </a:p>
          </p:txBody>
        </p:sp>
        <p:sp>
          <p:nvSpPr>
            <p:cNvPr id="11" name="Rectangle 10"/>
            <p:cNvSpPr/>
            <p:nvPr/>
          </p:nvSpPr>
          <p:spPr>
            <a:xfrm>
              <a:off x="7292117" y="1838342"/>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294"/>
              <a:r>
                <a:rPr lang="en-US" sz="700" dirty="0">
                  <a:ln>
                    <a:solidFill>
                      <a:srgbClr val="FFFFFF">
                        <a:alpha val="0"/>
                      </a:srgbClr>
                    </a:solidFill>
                  </a:ln>
                  <a:solidFill>
                    <a:srgbClr val="FFFFFF"/>
                  </a:solidFill>
                </a:rPr>
                <a:t>VM 2</a:t>
              </a:r>
            </a:p>
          </p:txBody>
        </p:sp>
        <p:sp>
          <p:nvSpPr>
            <p:cNvPr id="12" name="Rectangle 11"/>
            <p:cNvSpPr/>
            <p:nvPr>
              <p:custDataLst>
                <p:tags r:id="rId4"/>
              </p:custDataLst>
            </p:nvPr>
          </p:nvSpPr>
          <p:spPr>
            <a:xfrm>
              <a:off x="6712729" y="2187179"/>
              <a:ext cx="480185" cy="205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5" tIns="34295" rIns="34295" bIns="34295" rtlCol="0" anchor="ctr"/>
            <a:lstStyle/>
            <a:p>
              <a:pPr algn="ctr" defTabSz="685294"/>
              <a:r>
                <a:rPr lang="en-US" sz="700" dirty="0">
                  <a:ln>
                    <a:solidFill>
                      <a:srgbClr val="FFFFFF">
                        <a:alpha val="0"/>
                      </a:srgbClr>
                    </a:solidFill>
                  </a:ln>
                  <a:solidFill>
                    <a:srgbClr val="FFFFFF"/>
                  </a:solidFill>
                </a:rPr>
                <a:t>ROLE 1</a:t>
              </a:r>
            </a:p>
          </p:txBody>
        </p:sp>
        <p:cxnSp>
          <p:nvCxnSpPr>
            <p:cNvPr id="13" name="Straight Connector 12"/>
            <p:cNvCxnSpPr>
              <a:stCxn id="10" idx="3"/>
              <a:endCxn id="11" idx="1"/>
            </p:cNvCxnSpPr>
            <p:nvPr>
              <p:custDataLst>
                <p:tags r:id="rId5"/>
              </p:custDataLst>
            </p:nvPr>
          </p:nvCxnSpPr>
          <p:spPr>
            <a:xfrm>
              <a:off x="6612703" y="1941212"/>
              <a:ext cx="679415"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custDataLst>
                <p:tags r:id="rId6"/>
              </p:custDataLst>
            </p:nvPr>
          </p:nvSpPr>
          <p:spPr>
            <a:xfrm>
              <a:off x="6095348" y="1804052"/>
              <a:ext cx="1714947" cy="274320"/>
            </a:xfrm>
            <a:prstGeom prst="rect">
              <a:avLst/>
            </a:prstGeom>
            <a:noFill/>
            <a:ln w="127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294"/>
              <a:endParaRPr lang="en-US" sz="1400" dirty="0">
                <a:ln>
                  <a:solidFill>
                    <a:srgbClr val="FFFFFF">
                      <a:alpha val="0"/>
                    </a:srgbClr>
                  </a:solidFill>
                </a:ln>
                <a:solidFill>
                  <a:srgbClr val="FFFFFF"/>
                </a:solidFill>
              </a:endParaRPr>
            </a:p>
          </p:txBody>
        </p:sp>
        <p:sp>
          <p:nvSpPr>
            <p:cNvPr id="15" name="Rectangle 14"/>
            <p:cNvSpPr/>
            <p:nvPr>
              <p:custDataLst>
                <p:tags r:id="rId7"/>
              </p:custDataLst>
            </p:nvPr>
          </p:nvSpPr>
          <p:spPr>
            <a:xfrm>
              <a:off x="6678430" y="2152889"/>
              <a:ext cx="548783" cy="274320"/>
            </a:xfrm>
            <a:prstGeom prst="rect">
              <a:avLst/>
            </a:prstGeom>
            <a:noFill/>
            <a:ln w="127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294"/>
              <a:endParaRPr lang="en-US" sz="1400" dirty="0">
                <a:ln>
                  <a:solidFill>
                    <a:srgbClr val="FFFFFF">
                      <a:alpha val="0"/>
                    </a:srgbClr>
                  </a:solidFill>
                </a:ln>
                <a:solidFill>
                  <a:srgbClr val="FFFFFF"/>
                </a:solidFill>
              </a:endParaRPr>
            </a:p>
          </p:txBody>
        </p:sp>
        <p:cxnSp>
          <p:nvCxnSpPr>
            <p:cNvPr id="16" name="Straight Connector 117"/>
            <p:cNvCxnSpPr>
              <a:stCxn id="10" idx="2"/>
              <a:endCxn id="12" idx="0"/>
            </p:cNvCxnSpPr>
            <p:nvPr>
              <p:custDataLst>
                <p:tags r:id="rId8"/>
              </p:custDataLst>
            </p:nvPr>
          </p:nvCxnSpPr>
          <p:spPr>
            <a:xfrm rot="16200000" flipH="1">
              <a:off x="6591168" y="1825524"/>
              <a:ext cx="143096" cy="580212"/>
            </a:xfrm>
            <a:prstGeom prst="bentConnector3">
              <a:avLst>
                <a:gd name="adj1" fmla="val 5000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65459" y="2231001"/>
              <a:ext cx="586358" cy="215457"/>
            </a:xfrm>
            <a:prstGeom prst="rect">
              <a:avLst/>
            </a:prstGeom>
          </p:spPr>
          <p:txBody>
            <a:bodyPr wrap="none" lIns="68589" tIns="34295" rIns="68589" bIns="34295">
              <a:spAutoFit/>
            </a:bodyPr>
            <a:lstStyle/>
            <a:p>
              <a:pPr algn="ctr" defTabSz="514122" fontAlgn="base">
                <a:spcBef>
                  <a:spcPts val="675"/>
                </a:spcBef>
                <a:spcAft>
                  <a:spcPct val="0"/>
                </a:spcAft>
              </a:pPr>
              <a:r>
                <a:rPr lang="en-US" sz="600" dirty="0">
                  <a:ln>
                    <a:solidFill>
                      <a:srgbClr val="FFFFFF">
                        <a:alpha val="0"/>
                      </a:srgbClr>
                    </a:solidFill>
                  </a:ln>
                  <a:solidFill>
                    <a:srgbClr val="595959"/>
                  </a:solidFill>
                </a:rPr>
                <a:t>Subnet 2</a:t>
              </a:r>
            </a:p>
          </p:txBody>
        </p:sp>
        <p:sp>
          <p:nvSpPr>
            <p:cNvPr id="18" name="Rectangle 17"/>
            <p:cNvSpPr/>
            <p:nvPr/>
          </p:nvSpPr>
          <p:spPr>
            <a:xfrm>
              <a:off x="7255077" y="2042896"/>
              <a:ext cx="586358" cy="215457"/>
            </a:xfrm>
            <a:prstGeom prst="rect">
              <a:avLst/>
            </a:prstGeom>
          </p:spPr>
          <p:txBody>
            <a:bodyPr wrap="none" lIns="68589" tIns="34295" rIns="68589" bIns="34295">
              <a:spAutoFit/>
            </a:bodyPr>
            <a:lstStyle/>
            <a:p>
              <a:pPr algn="ctr" defTabSz="514122" fontAlgn="base">
                <a:spcBef>
                  <a:spcPts val="675"/>
                </a:spcBef>
                <a:spcAft>
                  <a:spcPct val="0"/>
                </a:spcAft>
              </a:pPr>
              <a:r>
                <a:rPr lang="en-US" sz="600" dirty="0">
                  <a:ln>
                    <a:solidFill>
                      <a:srgbClr val="FFFFFF">
                        <a:alpha val="0"/>
                      </a:srgbClr>
                    </a:solidFill>
                  </a:ln>
                  <a:solidFill>
                    <a:srgbClr val="595959"/>
                  </a:solidFill>
                </a:rPr>
                <a:t>Subnet 1</a:t>
              </a:r>
            </a:p>
          </p:txBody>
        </p:sp>
        <p:cxnSp>
          <p:nvCxnSpPr>
            <p:cNvPr id="19" name="Straight Arrow Connector 18"/>
            <p:cNvCxnSpPr/>
            <p:nvPr/>
          </p:nvCxnSpPr>
          <p:spPr>
            <a:xfrm flipV="1">
              <a:off x="7051842" y="2537116"/>
              <a:ext cx="285072" cy="404852"/>
            </a:xfrm>
            <a:prstGeom prst="straightConnector1">
              <a:avLst/>
            </a:prstGeom>
            <a:ln w="19050">
              <a:solidFill>
                <a:schemeClr val="tx2"/>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052165" y="3107532"/>
              <a:ext cx="1082728" cy="3138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386346" y="3086101"/>
              <a:ext cx="702100" cy="5317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96458" y="3067050"/>
              <a:ext cx="391988" cy="64125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49146" y="3134321"/>
              <a:ext cx="397357" cy="1390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241049" y="3421340"/>
              <a:ext cx="183643" cy="2869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32305" y="3421339"/>
              <a:ext cx="357533" cy="16981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32305" y="3421340"/>
              <a:ext cx="100649" cy="2321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Freeform 6"/>
            <p:cNvSpPr>
              <a:spLocks noEditPoints="1"/>
            </p:cNvSpPr>
            <p:nvPr/>
          </p:nvSpPr>
          <p:spPr bwMode="auto">
            <a:xfrm>
              <a:off x="5855848" y="3385645"/>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28" name="Freeform 6"/>
            <p:cNvSpPr>
              <a:spLocks noEditPoints="1"/>
            </p:cNvSpPr>
            <p:nvPr/>
          </p:nvSpPr>
          <p:spPr bwMode="auto">
            <a:xfrm>
              <a:off x="6201219" y="3623770"/>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29" name="Freeform 6"/>
            <p:cNvSpPr>
              <a:spLocks noEditPoints="1"/>
            </p:cNvSpPr>
            <p:nvPr/>
          </p:nvSpPr>
          <p:spPr bwMode="auto">
            <a:xfrm>
              <a:off x="6577555" y="3728545"/>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30" name="Freeform 6"/>
            <p:cNvSpPr>
              <a:spLocks noEditPoints="1"/>
            </p:cNvSpPr>
            <p:nvPr/>
          </p:nvSpPr>
          <p:spPr bwMode="auto">
            <a:xfrm>
              <a:off x="7130149" y="3728545"/>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31" name="Freeform 6"/>
            <p:cNvSpPr>
              <a:spLocks noEditPoints="1"/>
            </p:cNvSpPr>
            <p:nvPr/>
          </p:nvSpPr>
          <p:spPr bwMode="auto">
            <a:xfrm>
              <a:off x="7525539" y="3659489"/>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32" name="Freeform 6"/>
            <p:cNvSpPr>
              <a:spLocks noEditPoints="1"/>
            </p:cNvSpPr>
            <p:nvPr/>
          </p:nvSpPr>
          <p:spPr bwMode="auto">
            <a:xfrm>
              <a:off x="7801836" y="3549952"/>
              <a:ext cx="181751" cy="308303"/>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grpSp>
          <p:nvGrpSpPr>
            <p:cNvPr id="33" name="Group 32"/>
            <p:cNvGrpSpPr/>
            <p:nvPr/>
          </p:nvGrpSpPr>
          <p:grpSpPr>
            <a:xfrm>
              <a:off x="6694831" y="2958005"/>
              <a:ext cx="674676" cy="186906"/>
              <a:chOff x="8924116" y="3944007"/>
              <a:chExt cx="899334" cy="249208"/>
            </a:xfrm>
          </p:grpSpPr>
          <p:sp>
            <p:nvSpPr>
              <p:cNvPr id="40" name="Rectangle 39"/>
              <p:cNvSpPr/>
              <p:nvPr/>
            </p:nvSpPr>
            <p:spPr bwMode="auto">
              <a:xfrm>
                <a:off x="8963025" y="3976688"/>
                <a:ext cx="802481" cy="1928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514296" fontAlgn="base">
                  <a:spcBef>
                    <a:spcPct val="0"/>
                  </a:spcBef>
                  <a:spcAft>
                    <a:spcPct val="0"/>
                  </a:spcAft>
                </a:pPr>
                <a:endParaRPr lang="en-US" sz="1300" dirty="0">
                  <a:gradFill>
                    <a:gsLst>
                      <a:gs pos="0">
                        <a:srgbClr val="FFFFFF"/>
                      </a:gs>
                      <a:gs pos="100000">
                        <a:srgbClr val="FFFFFF"/>
                      </a:gs>
                    </a:gsLst>
                    <a:lin ang="5400000" scaled="0"/>
                  </a:gradFill>
                </a:endParaRPr>
              </a:p>
            </p:txBody>
          </p:sp>
          <p:sp>
            <p:nvSpPr>
              <p:cNvPr id="41"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pPr defTabSz="685294"/>
                <a:endParaRPr lang="en-US" sz="1400" dirty="0">
                  <a:solidFill>
                    <a:srgbClr val="292929"/>
                  </a:solidFill>
                </a:endParaRPr>
              </a:p>
            </p:txBody>
          </p:sp>
        </p:grpSp>
        <p:grpSp>
          <p:nvGrpSpPr>
            <p:cNvPr id="34" name="Group 33"/>
            <p:cNvGrpSpPr/>
            <p:nvPr/>
          </p:nvGrpSpPr>
          <p:grpSpPr>
            <a:xfrm>
              <a:off x="7159701" y="3272206"/>
              <a:ext cx="559535" cy="155009"/>
              <a:chOff x="8924116" y="3944007"/>
              <a:chExt cx="899334" cy="249208"/>
            </a:xfrm>
          </p:grpSpPr>
          <p:sp>
            <p:nvSpPr>
              <p:cNvPr id="38" name="Rectangle 37"/>
              <p:cNvSpPr/>
              <p:nvPr/>
            </p:nvSpPr>
            <p:spPr bwMode="auto">
              <a:xfrm>
                <a:off x="8963025" y="3976688"/>
                <a:ext cx="802481" cy="19288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514296" fontAlgn="base">
                  <a:spcBef>
                    <a:spcPct val="0"/>
                  </a:spcBef>
                  <a:spcAft>
                    <a:spcPct val="0"/>
                  </a:spcAft>
                </a:pPr>
                <a:endParaRPr lang="en-US" sz="1300" dirty="0">
                  <a:gradFill>
                    <a:gsLst>
                      <a:gs pos="0">
                        <a:srgbClr val="FFFFFF"/>
                      </a:gs>
                      <a:gs pos="100000">
                        <a:srgbClr val="FFFFFF"/>
                      </a:gs>
                    </a:gsLst>
                    <a:lin ang="5400000" scaled="0"/>
                  </a:gradFill>
                </a:endParaRPr>
              </a:p>
            </p:txBody>
          </p:sp>
          <p:sp>
            <p:nvSpPr>
              <p:cNvPr id="39"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pPr defTabSz="685294"/>
                <a:endParaRPr lang="en-US" sz="1400" dirty="0">
                  <a:solidFill>
                    <a:srgbClr val="292929"/>
                  </a:solidFill>
                </a:endParaRPr>
              </a:p>
            </p:txBody>
          </p:sp>
        </p:grpSp>
        <p:grpSp>
          <p:nvGrpSpPr>
            <p:cNvPr id="35" name="Group 34"/>
            <p:cNvGrpSpPr/>
            <p:nvPr/>
          </p:nvGrpSpPr>
          <p:grpSpPr>
            <a:xfrm>
              <a:off x="7314120" y="2390457"/>
              <a:ext cx="426962" cy="118281"/>
              <a:chOff x="8924116" y="3944007"/>
              <a:chExt cx="899334" cy="249208"/>
            </a:xfrm>
          </p:grpSpPr>
          <p:sp>
            <p:nvSpPr>
              <p:cNvPr id="36" name="Rectangle 35"/>
              <p:cNvSpPr/>
              <p:nvPr/>
            </p:nvSpPr>
            <p:spPr bwMode="auto">
              <a:xfrm>
                <a:off x="8963025" y="3976688"/>
                <a:ext cx="802481" cy="1928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514296" fontAlgn="base">
                  <a:spcBef>
                    <a:spcPct val="0"/>
                  </a:spcBef>
                  <a:spcAft>
                    <a:spcPct val="0"/>
                  </a:spcAft>
                </a:pPr>
                <a:endParaRPr lang="en-US" sz="1300" dirty="0">
                  <a:gradFill>
                    <a:gsLst>
                      <a:gs pos="0">
                        <a:srgbClr val="FFFFFF"/>
                      </a:gs>
                      <a:gs pos="100000">
                        <a:srgbClr val="FFFFFF"/>
                      </a:gs>
                    </a:gsLst>
                    <a:lin ang="5400000" scaled="0"/>
                  </a:gradFill>
                </a:endParaRPr>
              </a:p>
            </p:txBody>
          </p:sp>
          <p:sp>
            <p:nvSpPr>
              <p:cNvPr id="37" name="Freeform 6"/>
              <p:cNvSpPr>
                <a:spLocks noEditPoints="1"/>
              </p:cNvSpPr>
              <p:nvPr/>
            </p:nvSpPr>
            <p:spPr bwMode="auto">
              <a:xfrm>
                <a:off x="8924116" y="3944007"/>
                <a:ext cx="899334" cy="249208"/>
              </a:xfrm>
              <a:custGeom>
                <a:avLst/>
                <a:gdLst>
                  <a:gd name="T0" fmla="*/ 2234 w 2234"/>
                  <a:gd name="T1" fmla="*/ 479 h 619"/>
                  <a:gd name="T2" fmla="*/ 143 w 2234"/>
                  <a:gd name="T3" fmla="*/ 0 h 619"/>
                  <a:gd name="T4" fmla="*/ 143 w 2234"/>
                  <a:gd name="T5" fmla="*/ 619 h 619"/>
                  <a:gd name="T6" fmla="*/ 1927 w 2234"/>
                  <a:gd name="T7" fmla="*/ 422 h 619"/>
                  <a:gd name="T8" fmla="*/ 1125 w 2234"/>
                  <a:gd name="T9" fmla="*/ 114 h 619"/>
                  <a:gd name="T10" fmla="*/ 1125 w 2234"/>
                  <a:gd name="T11" fmla="*/ 202 h 619"/>
                  <a:gd name="T12" fmla="*/ 1125 w 2234"/>
                  <a:gd name="T13" fmla="*/ 270 h 619"/>
                  <a:gd name="T14" fmla="*/ 1125 w 2234"/>
                  <a:gd name="T15" fmla="*/ 358 h 619"/>
                  <a:gd name="T16" fmla="*/ 1125 w 2234"/>
                  <a:gd name="T17" fmla="*/ 419 h 619"/>
                  <a:gd name="T18" fmla="*/ 1125 w 2234"/>
                  <a:gd name="T19" fmla="*/ 507 h 619"/>
                  <a:gd name="T20" fmla="*/ 959 w 2234"/>
                  <a:gd name="T21" fmla="*/ 114 h 619"/>
                  <a:gd name="T22" fmla="*/ 959 w 2234"/>
                  <a:gd name="T23" fmla="*/ 202 h 619"/>
                  <a:gd name="T24" fmla="*/ 959 w 2234"/>
                  <a:gd name="T25" fmla="*/ 270 h 619"/>
                  <a:gd name="T26" fmla="*/ 959 w 2234"/>
                  <a:gd name="T27" fmla="*/ 358 h 619"/>
                  <a:gd name="T28" fmla="*/ 959 w 2234"/>
                  <a:gd name="T29" fmla="*/ 419 h 619"/>
                  <a:gd name="T30" fmla="*/ 959 w 2234"/>
                  <a:gd name="T31" fmla="*/ 507 h 619"/>
                  <a:gd name="T32" fmla="*/ 796 w 2234"/>
                  <a:gd name="T33" fmla="*/ 114 h 619"/>
                  <a:gd name="T34" fmla="*/ 796 w 2234"/>
                  <a:gd name="T35" fmla="*/ 202 h 619"/>
                  <a:gd name="T36" fmla="*/ 796 w 2234"/>
                  <a:gd name="T37" fmla="*/ 270 h 619"/>
                  <a:gd name="T38" fmla="*/ 796 w 2234"/>
                  <a:gd name="T39" fmla="*/ 358 h 619"/>
                  <a:gd name="T40" fmla="*/ 796 w 2234"/>
                  <a:gd name="T41" fmla="*/ 419 h 619"/>
                  <a:gd name="T42" fmla="*/ 796 w 2234"/>
                  <a:gd name="T43" fmla="*/ 507 h 619"/>
                  <a:gd name="T44" fmla="*/ 633 w 2234"/>
                  <a:gd name="T45" fmla="*/ 114 h 619"/>
                  <a:gd name="T46" fmla="*/ 633 w 2234"/>
                  <a:gd name="T47" fmla="*/ 202 h 619"/>
                  <a:gd name="T48" fmla="*/ 633 w 2234"/>
                  <a:gd name="T49" fmla="*/ 270 h 619"/>
                  <a:gd name="T50" fmla="*/ 633 w 2234"/>
                  <a:gd name="T51" fmla="*/ 358 h 619"/>
                  <a:gd name="T52" fmla="*/ 633 w 2234"/>
                  <a:gd name="T53" fmla="*/ 419 h 619"/>
                  <a:gd name="T54" fmla="*/ 633 w 2234"/>
                  <a:gd name="T55" fmla="*/ 507 h 619"/>
                  <a:gd name="T56" fmla="*/ 467 w 2234"/>
                  <a:gd name="T57" fmla="*/ 114 h 619"/>
                  <a:gd name="T58" fmla="*/ 467 w 2234"/>
                  <a:gd name="T59" fmla="*/ 202 h 619"/>
                  <a:gd name="T60" fmla="*/ 467 w 2234"/>
                  <a:gd name="T61" fmla="*/ 270 h 619"/>
                  <a:gd name="T62" fmla="*/ 467 w 2234"/>
                  <a:gd name="T63" fmla="*/ 358 h 619"/>
                  <a:gd name="T64" fmla="*/ 467 w 2234"/>
                  <a:gd name="T65" fmla="*/ 419 h 619"/>
                  <a:gd name="T66" fmla="*/ 467 w 2234"/>
                  <a:gd name="T67" fmla="*/ 507 h 619"/>
                  <a:gd name="T68" fmla="*/ 302 w 2234"/>
                  <a:gd name="T69" fmla="*/ 114 h 619"/>
                  <a:gd name="T70" fmla="*/ 302 w 2234"/>
                  <a:gd name="T71" fmla="*/ 202 h 619"/>
                  <a:gd name="T72" fmla="*/ 302 w 2234"/>
                  <a:gd name="T73" fmla="*/ 270 h 619"/>
                  <a:gd name="T74" fmla="*/ 302 w 2234"/>
                  <a:gd name="T75" fmla="*/ 358 h 619"/>
                  <a:gd name="T76" fmla="*/ 302 w 2234"/>
                  <a:gd name="T77" fmla="*/ 419 h 619"/>
                  <a:gd name="T78" fmla="*/ 302 w 2234"/>
                  <a:gd name="T79" fmla="*/ 507 h 619"/>
                  <a:gd name="T80" fmla="*/ 139 w 2234"/>
                  <a:gd name="T81" fmla="*/ 114 h 619"/>
                  <a:gd name="T82" fmla="*/ 139 w 2234"/>
                  <a:gd name="T83" fmla="*/ 202 h 619"/>
                  <a:gd name="T84" fmla="*/ 139 w 2234"/>
                  <a:gd name="T85" fmla="*/ 270 h 619"/>
                  <a:gd name="T86" fmla="*/ 139 w 2234"/>
                  <a:gd name="T87" fmla="*/ 358 h 619"/>
                  <a:gd name="T88" fmla="*/ 139 w 2234"/>
                  <a:gd name="T89" fmla="*/ 419 h 619"/>
                  <a:gd name="T90" fmla="*/ 139 w 2234"/>
                  <a:gd name="T91" fmla="*/ 50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34" h="619">
                    <a:moveTo>
                      <a:pt x="143" y="619"/>
                    </a:moveTo>
                    <a:cubicBezTo>
                      <a:pt x="2091" y="619"/>
                      <a:pt x="2091" y="619"/>
                      <a:pt x="2091" y="619"/>
                    </a:cubicBezTo>
                    <a:cubicBezTo>
                      <a:pt x="2170" y="619"/>
                      <a:pt x="2234" y="558"/>
                      <a:pt x="2234" y="479"/>
                    </a:cubicBezTo>
                    <a:cubicBezTo>
                      <a:pt x="2234" y="143"/>
                      <a:pt x="2234" y="143"/>
                      <a:pt x="2234" y="143"/>
                    </a:cubicBezTo>
                    <a:cubicBezTo>
                      <a:pt x="2234" y="64"/>
                      <a:pt x="2170" y="0"/>
                      <a:pt x="2091" y="0"/>
                    </a:cubicBezTo>
                    <a:cubicBezTo>
                      <a:pt x="143" y="0"/>
                      <a:pt x="143" y="0"/>
                      <a:pt x="143" y="0"/>
                    </a:cubicBezTo>
                    <a:cubicBezTo>
                      <a:pt x="64" y="0"/>
                      <a:pt x="0" y="64"/>
                      <a:pt x="0" y="143"/>
                    </a:cubicBezTo>
                    <a:cubicBezTo>
                      <a:pt x="0" y="479"/>
                      <a:pt x="0" y="479"/>
                      <a:pt x="0" y="479"/>
                    </a:cubicBezTo>
                    <a:cubicBezTo>
                      <a:pt x="0" y="558"/>
                      <a:pt x="64" y="619"/>
                      <a:pt x="143" y="619"/>
                    </a:cubicBezTo>
                    <a:close/>
                    <a:moveTo>
                      <a:pt x="1927" y="198"/>
                    </a:moveTo>
                    <a:cubicBezTo>
                      <a:pt x="1989" y="198"/>
                      <a:pt x="2040" y="248"/>
                      <a:pt x="2040" y="310"/>
                    </a:cubicBezTo>
                    <a:cubicBezTo>
                      <a:pt x="2040" y="373"/>
                      <a:pt x="1989" y="422"/>
                      <a:pt x="1927" y="422"/>
                    </a:cubicBezTo>
                    <a:cubicBezTo>
                      <a:pt x="1866" y="422"/>
                      <a:pt x="1815" y="373"/>
                      <a:pt x="1815" y="310"/>
                    </a:cubicBezTo>
                    <a:cubicBezTo>
                      <a:pt x="1815" y="248"/>
                      <a:pt x="1866" y="198"/>
                      <a:pt x="1927" y="198"/>
                    </a:cubicBezTo>
                    <a:close/>
                    <a:moveTo>
                      <a:pt x="1125" y="114"/>
                    </a:moveTo>
                    <a:cubicBezTo>
                      <a:pt x="1213" y="114"/>
                      <a:pt x="1213" y="114"/>
                      <a:pt x="1213" y="114"/>
                    </a:cubicBezTo>
                    <a:cubicBezTo>
                      <a:pt x="1213" y="202"/>
                      <a:pt x="1213" y="202"/>
                      <a:pt x="1213" y="202"/>
                    </a:cubicBezTo>
                    <a:cubicBezTo>
                      <a:pt x="1125" y="202"/>
                      <a:pt x="1125" y="202"/>
                      <a:pt x="1125" y="202"/>
                    </a:cubicBezTo>
                    <a:cubicBezTo>
                      <a:pt x="1125" y="114"/>
                      <a:pt x="1125" y="114"/>
                      <a:pt x="1125" y="114"/>
                    </a:cubicBezTo>
                    <a:cubicBezTo>
                      <a:pt x="1125" y="114"/>
                      <a:pt x="1125" y="114"/>
                      <a:pt x="1125" y="114"/>
                    </a:cubicBezTo>
                    <a:close/>
                    <a:moveTo>
                      <a:pt x="1125" y="270"/>
                    </a:moveTo>
                    <a:cubicBezTo>
                      <a:pt x="1213" y="270"/>
                      <a:pt x="1213" y="270"/>
                      <a:pt x="1213" y="270"/>
                    </a:cubicBezTo>
                    <a:cubicBezTo>
                      <a:pt x="1213" y="358"/>
                      <a:pt x="1213" y="358"/>
                      <a:pt x="1213" y="358"/>
                    </a:cubicBezTo>
                    <a:cubicBezTo>
                      <a:pt x="1125" y="358"/>
                      <a:pt x="1125" y="358"/>
                      <a:pt x="1125" y="358"/>
                    </a:cubicBezTo>
                    <a:cubicBezTo>
                      <a:pt x="1125" y="270"/>
                      <a:pt x="1125" y="270"/>
                      <a:pt x="1125" y="270"/>
                    </a:cubicBezTo>
                    <a:cubicBezTo>
                      <a:pt x="1125" y="270"/>
                      <a:pt x="1125" y="270"/>
                      <a:pt x="1125" y="270"/>
                    </a:cubicBezTo>
                    <a:close/>
                    <a:moveTo>
                      <a:pt x="1125" y="419"/>
                    </a:moveTo>
                    <a:cubicBezTo>
                      <a:pt x="1213" y="419"/>
                      <a:pt x="1213" y="419"/>
                      <a:pt x="1213" y="419"/>
                    </a:cubicBezTo>
                    <a:cubicBezTo>
                      <a:pt x="1213" y="507"/>
                      <a:pt x="1213" y="507"/>
                      <a:pt x="1213" y="507"/>
                    </a:cubicBezTo>
                    <a:cubicBezTo>
                      <a:pt x="1125" y="507"/>
                      <a:pt x="1125" y="507"/>
                      <a:pt x="1125" y="507"/>
                    </a:cubicBezTo>
                    <a:cubicBezTo>
                      <a:pt x="1125" y="419"/>
                      <a:pt x="1125" y="419"/>
                      <a:pt x="1125" y="419"/>
                    </a:cubicBezTo>
                    <a:cubicBezTo>
                      <a:pt x="1125" y="419"/>
                      <a:pt x="1125" y="419"/>
                      <a:pt x="1125" y="419"/>
                    </a:cubicBezTo>
                    <a:close/>
                    <a:moveTo>
                      <a:pt x="959" y="114"/>
                    </a:moveTo>
                    <a:cubicBezTo>
                      <a:pt x="1050" y="114"/>
                      <a:pt x="1050" y="114"/>
                      <a:pt x="1050" y="114"/>
                    </a:cubicBezTo>
                    <a:cubicBezTo>
                      <a:pt x="1050" y="202"/>
                      <a:pt x="1050" y="202"/>
                      <a:pt x="1050" y="202"/>
                    </a:cubicBezTo>
                    <a:cubicBezTo>
                      <a:pt x="959" y="202"/>
                      <a:pt x="959" y="202"/>
                      <a:pt x="959" y="202"/>
                    </a:cubicBezTo>
                    <a:cubicBezTo>
                      <a:pt x="959" y="114"/>
                      <a:pt x="959" y="114"/>
                      <a:pt x="959" y="114"/>
                    </a:cubicBezTo>
                    <a:cubicBezTo>
                      <a:pt x="959" y="114"/>
                      <a:pt x="959" y="114"/>
                      <a:pt x="959" y="114"/>
                    </a:cubicBezTo>
                    <a:close/>
                    <a:moveTo>
                      <a:pt x="959" y="270"/>
                    </a:moveTo>
                    <a:cubicBezTo>
                      <a:pt x="1050" y="270"/>
                      <a:pt x="1050" y="270"/>
                      <a:pt x="1050" y="270"/>
                    </a:cubicBezTo>
                    <a:cubicBezTo>
                      <a:pt x="1050" y="358"/>
                      <a:pt x="1050" y="358"/>
                      <a:pt x="1050" y="358"/>
                    </a:cubicBezTo>
                    <a:cubicBezTo>
                      <a:pt x="959" y="358"/>
                      <a:pt x="959" y="358"/>
                      <a:pt x="959" y="358"/>
                    </a:cubicBezTo>
                    <a:cubicBezTo>
                      <a:pt x="959" y="270"/>
                      <a:pt x="959" y="270"/>
                      <a:pt x="959" y="270"/>
                    </a:cubicBezTo>
                    <a:cubicBezTo>
                      <a:pt x="959" y="270"/>
                      <a:pt x="959" y="270"/>
                      <a:pt x="959" y="270"/>
                    </a:cubicBezTo>
                    <a:close/>
                    <a:moveTo>
                      <a:pt x="959" y="419"/>
                    </a:moveTo>
                    <a:cubicBezTo>
                      <a:pt x="1050" y="419"/>
                      <a:pt x="1050" y="419"/>
                      <a:pt x="1050" y="419"/>
                    </a:cubicBezTo>
                    <a:cubicBezTo>
                      <a:pt x="1050" y="507"/>
                      <a:pt x="1050" y="507"/>
                      <a:pt x="1050" y="507"/>
                    </a:cubicBezTo>
                    <a:cubicBezTo>
                      <a:pt x="959" y="507"/>
                      <a:pt x="959" y="507"/>
                      <a:pt x="959" y="507"/>
                    </a:cubicBezTo>
                    <a:cubicBezTo>
                      <a:pt x="959" y="419"/>
                      <a:pt x="959" y="419"/>
                      <a:pt x="959" y="419"/>
                    </a:cubicBezTo>
                    <a:cubicBezTo>
                      <a:pt x="959" y="419"/>
                      <a:pt x="959" y="419"/>
                      <a:pt x="959" y="419"/>
                    </a:cubicBezTo>
                    <a:close/>
                    <a:moveTo>
                      <a:pt x="796" y="114"/>
                    </a:moveTo>
                    <a:cubicBezTo>
                      <a:pt x="886" y="114"/>
                      <a:pt x="886" y="114"/>
                      <a:pt x="886" y="114"/>
                    </a:cubicBezTo>
                    <a:cubicBezTo>
                      <a:pt x="886" y="202"/>
                      <a:pt x="886" y="202"/>
                      <a:pt x="886" y="202"/>
                    </a:cubicBezTo>
                    <a:cubicBezTo>
                      <a:pt x="796" y="202"/>
                      <a:pt x="796" y="202"/>
                      <a:pt x="796" y="202"/>
                    </a:cubicBezTo>
                    <a:cubicBezTo>
                      <a:pt x="796" y="114"/>
                      <a:pt x="796" y="114"/>
                      <a:pt x="796" y="114"/>
                    </a:cubicBezTo>
                    <a:cubicBezTo>
                      <a:pt x="796" y="114"/>
                      <a:pt x="796" y="114"/>
                      <a:pt x="796" y="114"/>
                    </a:cubicBezTo>
                    <a:close/>
                    <a:moveTo>
                      <a:pt x="796" y="270"/>
                    </a:moveTo>
                    <a:cubicBezTo>
                      <a:pt x="886" y="270"/>
                      <a:pt x="886" y="270"/>
                      <a:pt x="886" y="270"/>
                    </a:cubicBezTo>
                    <a:cubicBezTo>
                      <a:pt x="886" y="358"/>
                      <a:pt x="886" y="358"/>
                      <a:pt x="886" y="358"/>
                    </a:cubicBezTo>
                    <a:cubicBezTo>
                      <a:pt x="796" y="358"/>
                      <a:pt x="796" y="358"/>
                      <a:pt x="796" y="358"/>
                    </a:cubicBezTo>
                    <a:cubicBezTo>
                      <a:pt x="796" y="270"/>
                      <a:pt x="796" y="270"/>
                      <a:pt x="796" y="270"/>
                    </a:cubicBezTo>
                    <a:cubicBezTo>
                      <a:pt x="796" y="270"/>
                      <a:pt x="796" y="270"/>
                      <a:pt x="796" y="270"/>
                    </a:cubicBezTo>
                    <a:close/>
                    <a:moveTo>
                      <a:pt x="796" y="419"/>
                    </a:moveTo>
                    <a:cubicBezTo>
                      <a:pt x="886" y="419"/>
                      <a:pt x="886" y="419"/>
                      <a:pt x="886" y="419"/>
                    </a:cubicBezTo>
                    <a:cubicBezTo>
                      <a:pt x="886" y="507"/>
                      <a:pt x="886" y="507"/>
                      <a:pt x="886" y="507"/>
                    </a:cubicBezTo>
                    <a:cubicBezTo>
                      <a:pt x="796" y="507"/>
                      <a:pt x="796" y="507"/>
                      <a:pt x="796" y="507"/>
                    </a:cubicBezTo>
                    <a:cubicBezTo>
                      <a:pt x="796" y="419"/>
                      <a:pt x="796" y="419"/>
                      <a:pt x="796" y="419"/>
                    </a:cubicBezTo>
                    <a:cubicBezTo>
                      <a:pt x="796" y="419"/>
                      <a:pt x="796" y="419"/>
                      <a:pt x="796" y="419"/>
                    </a:cubicBezTo>
                    <a:close/>
                    <a:moveTo>
                      <a:pt x="633" y="114"/>
                    </a:moveTo>
                    <a:cubicBezTo>
                      <a:pt x="721" y="114"/>
                      <a:pt x="721" y="114"/>
                      <a:pt x="721" y="114"/>
                    </a:cubicBezTo>
                    <a:cubicBezTo>
                      <a:pt x="721" y="202"/>
                      <a:pt x="721" y="202"/>
                      <a:pt x="721" y="202"/>
                    </a:cubicBezTo>
                    <a:cubicBezTo>
                      <a:pt x="633" y="202"/>
                      <a:pt x="633" y="202"/>
                      <a:pt x="633" y="202"/>
                    </a:cubicBezTo>
                    <a:cubicBezTo>
                      <a:pt x="633" y="114"/>
                      <a:pt x="633" y="114"/>
                      <a:pt x="633" y="114"/>
                    </a:cubicBezTo>
                    <a:cubicBezTo>
                      <a:pt x="633" y="114"/>
                      <a:pt x="633" y="114"/>
                      <a:pt x="633" y="114"/>
                    </a:cubicBezTo>
                    <a:close/>
                    <a:moveTo>
                      <a:pt x="633" y="270"/>
                    </a:moveTo>
                    <a:cubicBezTo>
                      <a:pt x="721" y="270"/>
                      <a:pt x="721" y="270"/>
                      <a:pt x="721" y="270"/>
                    </a:cubicBezTo>
                    <a:cubicBezTo>
                      <a:pt x="721" y="358"/>
                      <a:pt x="721" y="358"/>
                      <a:pt x="721" y="358"/>
                    </a:cubicBezTo>
                    <a:cubicBezTo>
                      <a:pt x="633" y="358"/>
                      <a:pt x="633" y="358"/>
                      <a:pt x="633" y="358"/>
                    </a:cubicBezTo>
                    <a:cubicBezTo>
                      <a:pt x="633" y="270"/>
                      <a:pt x="633" y="270"/>
                      <a:pt x="633" y="270"/>
                    </a:cubicBezTo>
                    <a:cubicBezTo>
                      <a:pt x="633" y="270"/>
                      <a:pt x="633" y="270"/>
                      <a:pt x="633" y="270"/>
                    </a:cubicBezTo>
                    <a:close/>
                    <a:moveTo>
                      <a:pt x="633" y="419"/>
                    </a:moveTo>
                    <a:cubicBezTo>
                      <a:pt x="721" y="419"/>
                      <a:pt x="721" y="419"/>
                      <a:pt x="721" y="419"/>
                    </a:cubicBezTo>
                    <a:cubicBezTo>
                      <a:pt x="721" y="507"/>
                      <a:pt x="721" y="507"/>
                      <a:pt x="721" y="507"/>
                    </a:cubicBezTo>
                    <a:cubicBezTo>
                      <a:pt x="633" y="507"/>
                      <a:pt x="633" y="507"/>
                      <a:pt x="633" y="507"/>
                    </a:cubicBezTo>
                    <a:cubicBezTo>
                      <a:pt x="633" y="419"/>
                      <a:pt x="633" y="419"/>
                      <a:pt x="633" y="419"/>
                    </a:cubicBezTo>
                    <a:cubicBezTo>
                      <a:pt x="633" y="419"/>
                      <a:pt x="633" y="419"/>
                      <a:pt x="633" y="419"/>
                    </a:cubicBezTo>
                    <a:close/>
                    <a:moveTo>
                      <a:pt x="467" y="114"/>
                    </a:moveTo>
                    <a:cubicBezTo>
                      <a:pt x="556" y="114"/>
                      <a:pt x="556" y="114"/>
                      <a:pt x="556" y="114"/>
                    </a:cubicBezTo>
                    <a:cubicBezTo>
                      <a:pt x="556" y="202"/>
                      <a:pt x="556" y="202"/>
                      <a:pt x="556" y="202"/>
                    </a:cubicBezTo>
                    <a:cubicBezTo>
                      <a:pt x="467" y="202"/>
                      <a:pt x="467" y="202"/>
                      <a:pt x="467" y="202"/>
                    </a:cubicBezTo>
                    <a:cubicBezTo>
                      <a:pt x="467" y="114"/>
                      <a:pt x="467" y="114"/>
                      <a:pt x="467" y="114"/>
                    </a:cubicBezTo>
                    <a:cubicBezTo>
                      <a:pt x="467" y="114"/>
                      <a:pt x="467" y="114"/>
                      <a:pt x="467" y="114"/>
                    </a:cubicBezTo>
                    <a:close/>
                    <a:moveTo>
                      <a:pt x="467" y="270"/>
                    </a:moveTo>
                    <a:cubicBezTo>
                      <a:pt x="556" y="270"/>
                      <a:pt x="556" y="270"/>
                      <a:pt x="556" y="270"/>
                    </a:cubicBezTo>
                    <a:cubicBezTo>
                      <a:pt x="556" y="358"/>
                      <a:pt x="556" y="358"/>
                      <a:pt x="556" y="358"/>
                    </a:cubicBezTo>
                    <a:cubicBezTo>
                      <a:pt x="467" y="358"/>
                      <a:pt x="467" y="358"/>
                      <a:pt x="467" y="358"/>
                    </a:cubicBezTo>
                    <a:cubicBezTo>
                      <a:pt x="467" y="270"/>
                      <a:pt x="467" y="270"/>
                      <a:pt x="467" y="270"/>
                    </a:cubicBezTo>
                    <a:cubicBezTo>
                      <a:pt x="467" y="270"/>
                      <a:pt x="467" y="270"/>
                      <a:pt x="467" y="270"/>
                    </a:cubicBezTo>
                    <a:close/>
                    <a:moveTo>
                      <a:pt x="467" y="419"/>
                    </a:moveTo>
                    <a:cubicBezTo>
                      <a:pt x="556" y="419"/>
                      <a:pt x="556" y="419"/>
                      <a:pt x="556" y="419"/>
                    </a:cubicBezTo>
                    <a:cubicBezTo>
                      <a:pt x="556" y="507"/>
                      <a:pt x="556" y="507"/>
                      <a:pt x="556" y="507"/>
                    </a:cubicBezTo>
                    <a:cubicBezTo>
                      <a:pt x="467" y="507"/>
                      <a:pt x="467" y="507"/>
                      <a:pt x="467" y="507"/>
                    </a:cubicBezTo>
                    <a:cubicBezTo>
                      <a:pt x="467" y="419"/>
                      <a:pt x="467" y="419"/>
                      <a:pt x="467" y="419"/>
                    </a:cubicBezTo>
                    <a:cubicBezTo>
                      <a:pt x="467" y="419"/>
                      <a:pt x="467" y="419"/>
                      <a:pt x="467" y="419"/>
                    </a:cubicBezTo>
                    <a:close/>
                    <a:moveTo>
                      <a:pt x="302" y="114"/>
                    </a:moveTo>
                    <a:cubicBezTo>
                      <a:pt x="392" y="114"/>
                      <a:pt x="392" y="114"/>
                      <a:pt x="392" y="114"/>
                    </a:cubicBezTo>
                    <a:cubicBezTo>
                      <a:pt x="392" y="202"/>
                      <a:pt x="392" y="202"/>
                      <a:pt x="392" y="202"/>
                    </a:cubicBezTo>
                    <a:cubicBezTo>
                      <a:pt x="302" y="202"/>
                      <a:pt x="302" y="202"/>
                      <a:pt x="302" y="202"/>
                    </a:cubicBezTo>
                    <a:cubicBezTo>
                      <a:pt x="302" y="114"/>
                      <a:pt x="302" y="114"/>
                      <a:pt x="302" y="114"/>
                    </a:cubicBezTo>
                    <a:cubicBezTo>
                      <a:pt x="302" y="114"/>
                      <a:pt x="302" y="114"/>
                      <a:pt x="302" y="114"/>
                    </a:cubicBezTo>
                    <a:close/>
                    <a:moveTo>
                      <a:pt x="302" y="270"/>
                    </a:moveTo>
                    <a:cubicBezTo>
                      <a:pt x="392" y="270"/>
                      <a:pt x="392" y="270"/>
                      <a:pt x="392" y="270"/>
                    </a:cubicBezTo>
                    <a:cubicBezTo>
                      <a:pt x="392" y="358"/>
                      <a:pt x="392" y="358"/>
                      <a:pt x="392" y="358"/>
                    </a:cubicBezTo>
                    <a:cubicBezTo>
                      <a:pt x="302" y="358"/>
                      <a:pt x="302" y="358"/>
                      <a:pt x="302" y="358"/>
                    </a:cubicBezTo>
                    <a:cubicBezTo>
                      <a:pt x="302" y="270"/>
                      <a:pt x="302" y="270"/>
                      <a:pt x="302" y="270"/>
                    </a:cubicBezTo>
                    <a:cubicBezTo>
                      <a:pt x="302" y="270"/>
                      <a:pt x="302" y="270"/>
                      <a:pt x="302" y="270"/>
                    </a:cubicBezTo>
                    <a:close/>
                    <a:moveTo>
                      <a:pt x="302" y="419"/>
                    </a:moveTo>
                    <a:cubicBezTo>
                      <a:pt x="392" y="419"/>
                      <a:pt x="392" y="419"/>
                      <a:pt x="392" y="419"/>
                    </a:cubicBezTo>
                    <a:cubicBezTo>
                      <a:pt x="392" y="507"/>
                      <a:pt x="392" y="507"/>
                      <a:pt x="392" y="507"/>
                    </a:cubicBezTo>
                    <a:cubicBezTo>
                      <a:pt x="302" y="507"/>
                      <a:pt x="302" y="507"/>
                      <a:pt x="302" y="507"/>
                    </a:cubicBezTo>
                    <a:cubicBezTo>
                      <a:pt x="302" y="419"/>
                      <a:pt x="302" y="419"/>
                      <a:pt x="302" y="419"/>
                    </a:cubicBezTo>
                    <a:cubicBezTo>
                      <a:pt x="302" y="419"/>
                      <a:pt x="302" y="419"/>
                      <a:pt x="302" y="419"/>
                    </a:cubicBezTo>
                    <a:close/>
                    <a:moveTo>
                      <a:pt x="139" y="114"/>
                    </a:moveTo>
                    <a:cubicBezTo>
                      <a:pt x="227" y="114"/>
                      <a:pt x="227" y="114"/>
                      <a:pt x="227" y="114"/>
                    </a:cubicBezTo>
                    <a:cubicBezTo>
                      <a:pt x="227" y="202"/>
                      <a:pt x="227" y="202"/>
                      <a:pt x="227" y="202"/>
                    </a:cubicBezTo>
                    <a:cubicBezTo>
                      <a:pt x="139" y="202"/>
                      <a:pt x="139" y="202"/>
                      <a:pt x="139" y="202"/>
                    </a:cubicBezTo>
                    <a:cubicBezTo>
                      <a:pt x="139" y="114"/>
                      <a:pt x="139" y="114"/>
                      <a:pt x="139" y="114"/>
                    </a:cubicBezTo>
                    <a:cubicBezTo>
                      <a:pt x="139" y="114"/>
                      <a:pt x="139" y="114"/>
                      <a:pt x="139" y="114"/>
                    </a:cubicBezTo>
                    <a:close/>
                    <a:moveTo>
                      <a:pt x="139" y="270"/>
                    </a:moveTo>
                    <a:cubicBezTo>
                      <a:pt x="227" y="270"/>
                      <a:pt x="227" y="270"/>
                      <a:pt x="227" y="270"/>
                    </a:cubicBezTo>
                    <a:cubicBezTo>
                      <a:pt x="227" y="358"/>
                      <a:pt x="227" y="358"/>
                      <a:pt x="227" y="358"/>
                    </a:cubicBezTo>
                    <a:cubicBezTo>
                      <a:pt x="139" y="358"/>
                      <a:pt x="139" y="358"/>
                      <a:pt x="139" y="358"/>
                    </a:cubicBezTo>
                    <a:cubicBezTo>
                      <a:pt x="139" y="270"/>
                      <a:pt x="139" y="270"/>
                      <a:pt x="139" y="270"/>
                    </a:cubicBezTo>
                    <a:cubicBezTo>
                      <a:pt x="139" y="270"/>
                      <a:pt x="139" y="270"/>
                      <a:pt x="139" y="270"/>
                    </a:cubicBezTo>
                    <a:close/>
                    <a:moveTo>
                      <a:pt x="139" y="419"/>
                    </a:moveTo>
                    <a:cubicBezTo>
                      <a:pt x="227" y="419"/>
                      <a:pt x="227" y="419"/>
                      <a:pt x="227" y="419"/>
                    </a:cubicBezTo>
                    <a:cubicBezTo>
                      <a:pt x="227" y="507"/>
                      <a:pt x="227" y="507"/>
                      <a:pt x="227" y="507"/>
                    </a:cubicBezTo>
                    <a:cubicBezTo>
                      <a:pt x="139" y="507"/>
                      <a:pt x="139" y="507"/>
                      <a:pt x="139" y="507"/>
                    </a:cubicBezTo>
                    <a:cubicBezTo>
                      <a:pt x="139" y="419"/>
                      <a:pt x="139" y="419"/>
                      <a:pt x="139" y="419"/>
                    </a:cubicBezTo>
                    <a:cubicBezTo>
                      <a:pt x="139" y="419"/>
                      <a:pt x="139" y="419"/>
                      <a:pt x="139" y="41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defTabSz="685294"/>
                <a:endParaRPr lang="en-US" sz="1400" dirty="0">
                  <a:solidFill>
                    <a:srgbClr val="292929"/>
                  </a:solidFill>
                </a:endParaRPr>
              </a:p>
            </p:txBody>
          </p:sp>
        </p:grpSp>
      </p:grpSp>
    </p:spTree>
    <p:extLst>
      <p:ext uri="{BB962C8B-B14F-4D97-AF65-F5344CB8AC3E}">
        <p14:creationId xmlns:p14="http://schemas.microsoft.com/office/powerpoint/2010/main" val="276343317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VPN Device List</a:t>
            </a:r>
            <a:endParaRPr lang="en-US" dirty="0"/>
          </a:p>
        </p:txBody>
      </p:sp>
      <p:sp>
        <p:nvSpPr>
          <p:cNvPr id="3" name="Text Placeholder 2"/>
          <p:cNvSpPr>
            <a:spLocks noGrp="1"/>
          </p:cNvSpPr>
          <p:nvPr>
            <p:ph type="body" idx="1"/>
          </p:nvPr>
        </p:nvSpPr>
        <p:spPr>
          <a:xfrm>
            <a:off x="389436" y="918241"/>
            <a:ext cx="4115872" cy="304699"/>
          </a:xfrm>
        </p:spPr>
        <p:txBody>
          <a:bodyPr/>
          <a:lstStyle/>
          <a:p>
            <a:pPr defTabSz="914400">
              <a:buSzPct val="90000"/>
            </a:pPr>
            <a:r>
              <a:rPr lang="en-US" sz="2200" kern="0" dirty="0">
                <a:solidFill>
                  <a:schemeClr val="accent6">
                    <a:alpha val="99000"/>
                  </a:schemeClr>
                </a:solidFill>
                <a:ea typeface="Segoe UI" pitchFamily="34" charset="0"/>
                <a:cs typeface="Segoe UI" pitchFamily="34" charset="0"/>
              </a:rPr>
              <a:t>Cisco</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57289920"/>
              </p:ext>
            </p:extLst>
          </p:nvPr>
        </p:nvGraphicFramePr>
        <p:xfrm>
          <a:off x="381100" y="1333337"/>
          <a:ext cx="4114682" cy="2228850"/>
        </p:xfrm>
        <a:graphic>
          <a:graphicData uri="http://schemas.openxmlformats.org/drawingml/2006/table">
            <a:tbl>
              <a:tblPr firstRow="1" bandRow="1">
                <a:tableStyleId>{2D5ABB26-0587-4C30-8999-92F81FD0307C}</a:tableStyleId>
              </a:tblPr>
              <a:tblGrid>
                <a:gridCol w="1904305"/>
                <a:gridCol w="1200463"/>
                <a:gridCol w="1009914"/>
              </a:tblGrid>
              <a:tr h="365385">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a:solidFill>
                            <a:schemeClr val="bg1">
                              <a:alpha val="99000"/>
                            </a:schemeClr>
                          </a:solidFill>
                          <a:latin typeface="+mn-lt"/>
                          <a:ea typeface="+mn-ea"/>
                          <a:cs typeface="+mn-cs"/>
                        </a:rPr>
                        <a:t>Platform</a:t>
                      </a:r>
                    </a:p>
                  </a:txBody>
                  <a:tcPr marL="45720" marR="4572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a:solidFill>
                            <a:schemeClr val="bg1">
                              <a:alpha val="99000"/>
                            </a:schemeClr>
                          </a:solidFill>
                          <a:latin typeface="+mn-lt"/>
                          <a:ea typeface="+mn-ea"/>
                          <a:cs typeface="+mn-cs"/>
                        </a:rPr>
                        <a:t>OS Family</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alpha val="99000"/>
                            </a:schemeClr>
                          </a:solidFill>
                          <a:latin typeface="+mn-lt"/>
                          <a:ea typeface="+mn-ea"/>
                          <a:cs typeface="+mn-cs"/>
                        </a:rPr>
                        <a:t>Examples</a:t>
                      </a:r>
                      <a:endParaRPr lang="en-US" sz="1200" b="1" kern="1200" dirty="0">
                        <a:solidFill>
                          <a:schemeClr val="bg1">
                            <a:alpha val="99000"/>
                          </a:schemeClr>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solidFill>
                  </a:tcPr>
                </a:tc>
              </a:tr>
              <a:tr h="548078">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ASA 5500 </a:t>
                      </a:r>
                      <a:r>
                        <a:rPr lang="en-US" sz="1200" kern="1200" dirty="0" smtClean="0">
                          <a:solidFill>
                            <a:schemeClr val="tx2">
                              <a:lumMod val="75000"/>
                              <a:alpha val="99000"/>
                            </a:schemeClr>
                          </a:solidFill>
                          <a:latin typeface="+mn-lt"/>
                          <a:ea typeface="+mn-ea"/>
                          <a:cs typeface="+mn-cs"/>
                        </a:rPr>
                        <a:t>Series (Adaptive Security Appliances)</a:t>
                      </a:r>
                      <a:endParaRPr lang="en-US" sz="1200" kern="1200" dirty="0">
                        <a:solidFill>
                          <a:schemeClr val="tx2">
                            <a:lumMod val="75000"/>
                            <a:alpha val="99000"/>
                          </a:schemeClr>
                        </a:solidFill>
                        <a:latin typeface="+mn-lt"/>
                        <a:ea typeface="+mn-ea"/>
                        <a:cs typeface="+mn-cs"/>
                      </a:endParaRP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ASA Software 8.4+</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smtClean="0">
                          <a:solidFill>
                            <a:schemeClr val="tx2">
                              <a:lumMod val="75000"/>
                              <a:alpha val="99000"/>
                            </a:schemeClr>
                          </a:solidFill>
                          <a:latin typeface="+mn-lt"/>
                          <a:ea typeface="+mn-ea"/>
                          <a:cs typeface="+mn-cs"/>
                        </a:rPr>
                        <a:t>5505, 5550</a:t>
                      </a:r>
                      <a:endParaRPr lang="en-US" sz="1200" kern="1200" dirty="0">
                        <a:solidFill>
                          <a:schemeClr val="tx2">
                            <a:lumMod val="75000"/>
                            <a:alpha val="99000"/>
                          </a:schemeClr>
                        </a:solidFill>
                        <a:latin typeface="+mn-lt"/>
                        <a:ea typeface="+mn-ea"/>
                        <a:cs typeface="+mn-cs"/>
                      </a:endParaRP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767309">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ASR 1000 Series Aggregation Services Routers </a:t>
                      </a: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IOS XE 2.1+</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1002</a:t>
                      </a: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548078">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ISR Series Integrated Services Routers </a:t>
                      </a: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IOS 12.2+</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smtClean="0">
                          <a:solidFill>
                            <a:schemeClr val="tx2">
                              <a:lumMod val="75000"/>
                              <a:alpha val="99000"/>
                            </a:schemeClr>
                          </a:solidFill>
                          <a:latin typeface="+mn-lt"/>
                          <a:ea typeface="+mn-ea"/>
                          <a:cs typeface="+mn-cs"/>
                        </a:rPr>
                        <a:t>2801, 2901, 2911</a:t>
                      </a:r>
                      <a:endParaRPr lang="en-US" sz="1200" kern="1200" dirty="0">
                        <a:solidFill>
                          <a:schemeClr val="tx2">
                            <a:lumMod val="75000"/>
                            <a:alpha val="99000"/>
                          </a:schemeClr>
                        </a:solidFill>
                        <a:latin typeface="+mn-lt"/>
                        <a:ea typeface="+mn-ea"/>
                        <a:cs typeface="+mn-cs"/>
                      </a:endParaRP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tr>
            </a:tbl>
          </a:graphicData>
        </a:graphic>
      </p:graphicFrame>
      <p:sp>
        <p:nvSpPr>
          <p:cNvPr id="5" name="Text Placeholder 4"/>
          <p:cNvSpPr>
            <a:spLocks noGrp="1"/>
          </p:cNvSpPr>
          <p:nvPr>
            <p:ph type="body" sz="quarter" idx="3"/>
          </p:nvPr>
        </p:nvSpPr>
        <p:spPr>
          <a:xfrm>
            <a:off x="4637501" y="918241"/>
            <a:ext cx="4115872" cy="304699"/>
          </a:xfrm>
        </p:spPr>
        <p:txBody>
          <a:bodyPr/>
          <a:lstStyle/>
          <a:p>
            <a:pPr defTabSz="914400">
              <a:buSzPct val="90000"/>
            </a:pPr>
            <a:r>
              <a:rPr lang="en-US" sz="2200" kern="0" dirty="0">
                <a:solidFill>
                  <a:schemeClr val="accent4">
                    <a:lumMod val="75000"/>
                    <a:alpha val="99000"/>
                  </a:schemeClr>
                </a:solidFill>
                <a:ea typeface="Segoe UI" pitchFamily="34" charset="0"/>
                <a:cs typeface="Segoe UI" pitchFamily="34" charset="0"/>
              </a:rPr>
              <a:t>Juniper</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4070252710"/>
              </p:ext>
            </p:extLst>
          </p:nvPr>
        </p:nvGraphicFramePr>
        <p:xfrm>
          <a:off x="4647128" y="1333337"/>
          <a:ext cx="4115872" cy="2206531"/>
        </p:xfrm>
        <a:graphic>
          <a:graphicData uri="http://schemas.openxmlformats.org/drawingml/2006/table">
            <a:tbl>
              <a:tblPr firstRow="1" bandRow="1">
                <a:tableStyleId>{2D5ABB26-0587-4C30-8999-92F81FD0307C}</a:tableStyleId>
              </a:tblPr>
              <a:tblGrid>
                <a:gridCol w="1820939"/>
                <a:gridCol w="1257628"/>
                <a:gridCol w="1037305"/>
              </a:tblGrid>
              <a:tr h="352343">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a:solidFill>
                            <a:schemeClr val="bg1">
                              <a:alpha val="99000"/>
                            </a:schemeClr>
                          </a:solidFill>
                          <a:latin typeface="+mn-lt"/>
                          <a:ea typeface="+mn-ea"/>
                          <a:cs typeface="+mn-cs"/>
                        </a:rPr>
                        <a:t>Platform</a:t>
                      </a:r>
                    </a:p>
                  </a:txBody>
                  <a:tcPr marL="45720" marR="45720" anchor="ctr">
                    <a:lnR w="38100" cap="flat" cmpd="sng" algn="ctr">
                      <a:solidFill>
                        <a:schemeClr val="bg1"/>
                      </a:solidFill>
                      <a:prstDash val="solid"/>
                      <a:round/>
                      <a:headEnd type="none" w="med" len="med"/>
                      <a:tailEnd type="none" w="med" len="med"/>
                    </a:lnR>
                    <a:solidFill>
                      <a:schemeClr val="accent4"/>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a:solidFill>
                            <a:schemeClr val="bg1">
                              <a:alpha val="99000"/>
                            </a:schemeClr>
                          </a:solidFill>
                          <a:latin typeface="+mn-lt"/>
                          <a:ea typeface="+mn-ea"/>
                          <a:cs typeface="+mn-cs"/>
                        </a:rPr>
                        <a:t>OS Family</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alpha val="99000"/>
                            </a:schemeClr>
                          </a:solidFill>
                          <a:latin typeface="+mn-lt"/>
                          <a:ea typeface="+mn-ea"/>
                          <a:cs typeface="+mn-cs"/>
                        </a:rPr>
                        <a:t>Examples</a:t>
                      </a:r>
                      <a:endParaRPr lang="en-US" sz="1200" b="1" kern="1200" dirty="0">
                        <a:solidFill>
                          <a:schemeClr val="bg1">
                            <a:alpha val="99000"/>
                          </a:schemeClr>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solidFill>
                      <a:schemeClr val="accent4"/>
                    </a:solidFill>
                  </a:tcPr>
                </a:tc>
              </a:tr>
              <a:tr h="463547">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SRX Series Routers</a:t>
                      </a:r>
                    </a:p>
                  </a:txBody>
                  <a:tcPr marL="45720" marR="4572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a:solidFill>
                            <a:schemeClr val="tx2">
                              <a:lumMod val="75000"/>
                              <a:alpha val="99000"/>
                            </a:schemeClr>
                          </a:solidFill>
                          <a:latin typeface="+mn-lt"/>
                          <a:ea typeface="+mn-ea"/>
                          <a:cs typeface="+mn-cs"/>
                        </a:rPr>
                        <a:t>JunOS 10.2+</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smtClean="0">
                          <a:solidFill>
                            <a:schemeClr val="tx2">
                              <a:lumMod val="75000"/>
                              <a:alpha val="99000"/>
                            </a:schemeClr>
                          </a:solidFill>
                          <a:latin typeface="+mn-lt"/>
                          <a:ea typeface="+mn-ea"/>
                          <a:cs typeface="+mn-cs"/>
                        </a:rPr>
                        <a:t>210, 650</a:t>
                      </a:r>
                      <a:endParaRPr lang="en-US" sz="1200" kern="1200" dirty="0">
                        <a:solidFill>
                          <a:schemeClr val="tx2">
                            <a:lumMod val="75000"/>
                            <a:alpha val="99000"/>
                          </a:schemeClr>
                        </a:solidFill>
                        <a:latin typeface="+mn-lt"/>
                        <a:ea typeface="+mn-ea"/>
                        <a:cs typeface="+mn-cs"/>
                      </a:endParaRPr>
                    </a:p>
                  </a:txBody>
                  <a:tcPr marL="45720" marR="45720">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1">
                        <a:lumMod val="95000"/>
                      </a:schemeClr>
                    </a:solidFill>
                  </a:tcPr>
                </a:tc>
              </a:tr>
              <a:tr h="463547">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J Series Routers</a:t>
                      </a: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err="1">
                          <a:solidFill>
                            <a:schemeClr val="tx2">
                              <a:lumMod val="75000"/>
                              <a:alpha val="99000"/>
                            </a:schemeClr>
                          </a:solidFill>
                          <a:latin typeface="+mn-lt"/>
                          <a:ea typeface="+mn-ea"/>
                          <a:cs typeface="+mn-cs"/>
                        </a:rPr>
                        <a:t>JunOS</a:t>
                      </a:r>
                      <a:r>
                        <a:rPr lang="en-US" sz="1200" kern="1200" dirty="0">
                          <a:solidFill>
                            <a:schemeClr val="tx2">
                              <a:lumMod val="75000"/>
                              <a:alpha val="99000"/>
                            </a:schemeClr>
                          </a:solidFill>
                          <a:latin typeface="+mn-lt"/>
                          <a:ea typeface="+mn-ea"/>
                          <a:cs typeface="+mn-cs"/>
                        </a:rPr>
                        <a:t> 9.4+</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a:solidFill>
                            <a:schemeClr val="tx2">
                              <a:lumMod val="75000"/>
                              <a:alpha val="99000"/>
                            </a:schemeClr>
                          </a:solidFill>
                          <a:latin typeface="+mn-lt"/>
                          <a:ea typeface="+mn-ea"/>
                          <a:cs typeface="+mn-cs"/>
                        </a:rPr>
                        <a:t>4350</a:t>
                      </a: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63547">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ISG Series Routers</a:t>
                      </a: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a:solidFill>
                            <a:schemeClr val="tx2">
                              <a:lumMod val="75000"/>
                              <a:alpha val="99000"/>
                            </a:schemeClr>
                          </a:solidFill>
                          <a:latin typeface="+mn-lt"/>
                          <a:ea typeface="+mn-ea"/>
                          <a:cs typeface="+mn-cs"/>
                        </a:rPr>
                        <a:t>ScreenOS 6.2+</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a:solidFill>
                            <a:schemeClr val="tx2">
                              <a:lumMod val="75000"/>
                              <a:alpha val="99000"/>
                            </a:schemeClr>
                          </a:solidFill>
                          <a:latin typeface="+mn-lt"/>
                          <a:ea typeface="+mn-ea"/>
                          <a:cs typeface="+mn-cs"/>
                        </a:rPr>
                        <a:t>SX2</a:t>
                      </a: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r>
              <a:tr h="463547">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SSG Series Routers</a:t>
                      </a:r>
                    </a:p>
                  </a:txBody>
                  <a:tcPr marL="45720" marR="4572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err="1">
                          <a:solidFill>
                            <a:schemeClr val="tx2">
                              <a:lumMod val="75000"/>
                              <a:alpha val="99000"/>
                            </a:schemeClr>
                          </a:solidFill>
                          <a:latin typeface="+mn-lt"/>
                          <a:ea typeface="+mn-ea"/>
                          <a:cs typeface="+mn-cs"/>
                        </a:rPr>
                        <a:t>ScreenOS</a:t>
                      </a:r>
                      <a:r>
                        <a:rPr lang="en-US" sz="1200" kern="1200" dirty="0">
                          <a:solidFill>
                            <a:schemeClr val="tx2">
                              <a:lumMod val="75000"/>
                              <a:alpha val="99000"/>
                            </a:schemeClr>
                          </a:solidFill>
                          <a:latin typeface="+mn-lt"/>
                          <a:ea typeface="+mn-ea"/>
                          <a:cs typeface="+mn-cs"/>
                        </a:rPr>
                        <a:t> 6.2+</a:t>
                      </a: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l" defTabSz="685864" rtl="0" eaLnBrk="1" latinLnBrk="0" hangingPunct="1">
                        <a:lnSpc>
                          <a:spcPct val="115000"/>
                        </a:lnSpc>
                        <a:spcBef>
                          <a:spcPts val="0"/>
                        </a:spcBef>
                        <a:spcAft>
                          <a:spcPts val="0"/>
                        </a:spcAft>
                      </a:pPr>
                      <a:r>
                        <a:rPr lang="en-US" sz="1200" kern="1200" dirty="0">
                          <a:solidFill>
                            <a:schemeClr val="tx2">
                              <a:lumMod val="75000"/>
                              <a:alpha val="99000"/>
                            </a:schemeClr>
                          </a:solidFill>
                          <a:latin typeface="+mn-lt"/>
                          <a:ea typeface="+mn-ea"/>
                          <a:cs typeface="+mn-cs"/>
                        </a:rPr>
                        <a:t>550</a:t>
                      </a:r>
                    </a:p>
                  </a:txBody>
                  <a:tcPr marL="45720" marR="4572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tr>
            </a:tbl>
          </a:graphicData>
        </a:graphic>
      </p:graphicFrame>
      <p:sp>
        <p:nvSpPr>
          <p:cNvPr id="10" name="TextBox 9"/>
          <p:cNvSpPr txBox="1"/>
          <p:nvPr/>
        </p:nvSpPr>
        <p:spPr>
          <a:xfrm>
            <a:off x="398963" y="3651142"/>
            <a:ext cx="8403238" cy="997196"/>
          </a:xfrm>
          <a:prstGeom prst="rect">
            <a:avLst/>
          </a:prstGeom>
          <a:noFill/>
        </p:spPr>
        <p:txBody>
          <a:bodyPr wrap="square" lIns="0" tIns="0" rIns="0" bIns="0" rtlCol="0">
            <a:spAutoFit/>
          </a:bodyPr>
          <a:lstStyle/>
          <a:p>
            <a:pPr>
              <a:lnSpc>
                <a:spcPct val="90000"/>
              </a:lnSpc>
              <a:buSzPct val="90000"/>
            </a:pPr>
            <a:r>
              <a:rPr lang="en-US" sz="2000" kern="0" dirty="0">
                <a:solidFill>
                  <a:schemeClr val="accent6">
                    <a:alpha val="99000"/>
                  </a:schemeClr>
                </a:solidFill>
                <a:ea typeface="Segoe UI" pitchFamily="34" charset="0"/>
                <a:cs typeface="Segoe UI" pitchFamily="34" charset="0"/>
              </a:rPr>
              <a:t>Generic VPN devices must support</a:t>
            </a:r>
          </a:p>
          <a:p>
            <a:pPr marL="174625" indent="-174625">
              <a:buFont typeface="Arial" pitchFamily="34" charset="0"/>
              <a:buChar char="•"/>
            </a:pPr>
            <a:r>
              <a:rPr lang="en-US" sz="1500" dirty="0">
                <a:solidFill>
                  <a:srgbClr val="595959"/>
                </a:solidFill>
              </a:rPr>
              <a:t>IKE v1</a:t>
            </a:r>
          </a:p>
          <a:p>
            <a:pPr marL="174625" indent="-174625">
              <a:buFont typeface="Arial" pitchFamily="34" charset="0"/>
              <a:buChar char="•"/>
            </a:pPr>
            <a:r>
              <a:rPr lang="en-US" sz="1500" dirty="0">
                <a:solidFill>
                  <a:srgbClr val="595959"/>
                </a:solidFill>
              </a:rPr>
              <a:t>AES 128, 256</a:t>
            </a:r>
          </a:p>
          <a:p>
            <a:pPr marL="174625" indent="-174625">
              <a:buFont typeface="Arial" pitchFamily="34" charset="0"/>
              <a:buChar char="•"/>
            </a:pPr>
            <a:r>
              <a:rPr lang="en-US" sz="1500" dirty="0">
                <a:solidFill>
                  <a:srgbClr val="595959"/>
                </a:solidFill>
              </a:rPr>
              <a:t>SHA1, SHA2</a:t>
            </a:r>
          </a:p>
        </p:txBody>
      </p:sp>
    </p:spTree>
    <p:extLst>
      <p:ext uri="{BB962C8B-B14F-4D97-AF65-F5344CB8AC3E}">
        <p14:creationId xmlns:p14="http://schemas.microsoft.com/office/powerpoint/2010/main" val="310828728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859847" y="3125096"/>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685777">
              <a:lnSpc>
                <a:spcPct val="90000"/>
              </a:lnSpc>
              <a:buSzPct val="90000"/>
              <a:defRPr/>
            </a:pPr>
            <a:endParaRPr lang="en-US" kern="0" dirty="0">
              <a:gradFill>
                <a:gsLst>
                  <a:gs pos="85000">
                    <a:srgbClr val="FFFFFF"/>
                  </a:gs>
                  <a:gs pos="0">
                    <a:srgbClr val="FFFFFF"/>
                  </a:gs>
                </a:gsLst>
                <a:lin ang="5400000" scaled="0"/>
              </a:gradFill>
            </a:endParaRPr>
          </a:p>
        </p:txBody>
      </p:sp>
      <p:sp>
        <p:nvSpPr>
          <p:cNvPr id="29" name="Rectangle 28"/>
          <p:cNvSpPr/>
          <p:nvPr/>
        </p:nvSpPr>
        <p:spPr bwMode="auto">
          <a:xfrm>
            <a:off x="4858706" y="1657835"/>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30" name="Rectangle 29"/>
          <p:cNvSpPr/>
          <p:nvPr/>
        </p:nvSpPr>
        <p:spPr bwMode="auto">
          <a:xfrm>
            <a:off x="6055761"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685777">
              <a:lnSpc>
                <a:spcPct val="90000"/>
              </a:lnSpc>
              <a:buSzPct val="90000"/>
              <a:defRPr/>
            </a:pPr>
            <a:endParaRPr lang="en-US" kern="0" dirty="0">
              <a:gradFill>
                <a:gsLst>
                  <a:gs pos="85000">
                    <a:srgbClr val="FFFFFF"/>
                  </a:gs>
                  <a:gs pos="0">
                    <a:srgbClr val="FFFFFF"/>
                  </a:gs>
                </a:gsLst>
                <a:lin ang="5400000" scaled="0"/>
              </a:gradFill>
            </a:endParaRPr>
          </a:p>
        </p:txBody>
      </p:sp>
      <p:sp>
        <p:nvSpPr>
          <p:cNvPr id="31" name="Rectangle 30"/>
          <p:cNvSpPr/>
          <p:nvPr/>
        </p:nvSpPr>
        <p:spPr bwMode="auto">
          <a:xfrm>
            <a:off x="6054620"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81" name="Rectangle 80"/>
          <p:cNvSpPr/>
          <p:nvPr/>
        </p:nvSpPr>
        <p:spPr bwMode="auto">
          <a:xfrm>
            <a:off x="4858709" y="0"/>
            <a:ext cx="2358597" cy="5143500"/>
          </a:xfrm>
          <a:prstGeom prst="rect">
            <a:avLst/>
          </a:prstGeom>
          <a:solidFill>
            <a:schemeClr val="accent2"/>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59" name="Rectangle 58"/>
          <p:cNvSpPr/>
          <p:nvPr/>
        </p:nvSpPr>
        <p:spPr bwMode="auto">
          <a:xfrm>
            <a:off x="6055761" y="3120164"/>
            <a:ext cx="1162683" cy="389187"/>
          </a:xfrm>
          <a:prstGeom prst="rect">
            <a:avLst/>
          </a:prstGeom>
          <a:no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rPr>
              <a:t>PaaS</a:t>
            </a:r>
          </a:p>
        </p:txBody>
      </p:sp>
      <p:sp>
        <p:nvSpPr>
          <p:cNvPr id="60" name="Rectangle 59"/>
          <p:cNvSpPr/>
          <p:nvPr/>
        </p:nvSpPr>
        <p:spPr bwMode="auto">
          <a:xfrm>
            <a:off x="7251676"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rPr>
              <a:t>SaaS</a:t>
            </a:r>
          </a:p>
        </p:txBody>
      </p:sp>
      <p:sp>
        <p:nvSpPr>
          <p:cNvPr id="61" name="Rectangle 60"/>
          <p:cNvSpPr/>
          <p:nvPr/>
        </p:nvSpPr>
        <p:spPr bwMode="auto">
          <a:xfrm>
            <a:off x="6054620" y="1652900"/>
            <a:ext cx="1162683" cy="1431393"/>
          </a:xfrm>
          <a:prstGeom prst="rect">
            <a:avLst/>
          </a:prstGeom>
          <a:no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62" name="Rectangle 61"/>
          <p:cNvSpPr/>
          <p:nvPr/>
        </p:nvSpPr>
        <p:spPr bwMode="auto">
          <a:xfrm>
            <a:off x="7250535"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sp>
        <p:nvSpPr>
          <p:cNvPr id="64" name="Rectangle 63"/>
          <p:cNvSpPr/>
          <p:nvPr/>
        </p:nvSpPr>
        <p:spPr bwMode="auto">
          <a:xfrm>
            <a:off x="2468020" y="3120164"/>
            <a:ext cx="1162683" cy="389187"/>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91424" tIns="0" rIns="0" bIns="0" numCol="1" rtlCol="0" anchor="ctr" anchorCtr="1" compatLnSpc="1">
            <a:prstTxWarp prst="textNoShape">
              <a:avLst/>
            </a:prstTxWarp>
          </a:bodyPr>
          <a:lstStyle/>
          <a:p>
            <a:pPr algn="ctr" defTabSz="685777">
              <a:buSzPct val="90000"/>
              <a:defRPr/>
            </a:pPr>
            <a:r>
              <a:rPr lang="en-US" kern="0">
                <a:gradFill>
                  <a:gsLst>
                    <a:gs pos="85000">
                      <a:srgbClr val="FFFFFF"/>
                    </a:gs>
                    <a:gs pos="0">
                      <a:srgbClr val="FFFFFF"/>
                    </a:gs>
                  </a:gsLst>
                  <a:lin ang="5400000" scaled="0"/>
                </a:gradFill>
              </a:rPr>
              <a:t>Physical</a:t>
            </a:r>
          </a:p>
        </p:txBody>
      </p:sp>
      <p:sp>
        <p:nvSpPr>
          <p:cNvPr id="65" name="Rectangle 64"/>
          <p:cNvSpPr/>
          <p:nvPr/>
        </p:nvSpPr>
        <p:spPr bwMode="auto">
          <a:xfrm>
            <a:off x="2466879" y="1652900"/>
            <a:ext cx="1162683" cy="143139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50" tIns="182850" rIns="91424" bIns="45710"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pic>
        <p:nvPicPr>
          <p:cNvPr id="66"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2638857" y="1958310"/>
            <a:ext cx="830658" cy="830440"/>
          </a:xfrm>
          <a:prstGeom prst="rect">
            <a:avLst/>
          </a:prstGeom>
          <a:noFill/>
        </p:spPr>
      </p:pic>
      <p:sp>
        <p:nvSpPr>
          <p:cNvPr id="68" name="Isosceles Triangle 67"/>
          <p:cNvSpPr/>
          <p:nvPr/>
        </p:nvSpPr>
        <p:spPr bwMode="auto">
          <a:xfrm rot="10800000">
            <a:off x="6328213" y="2170477"/>
            <a:ext cx="436736" cy="546931"/>
          </a:xfrm>
          <a:prstGeom prst="triangle">
            <a:avLst>
              <a:gd name="adj" fmla="val 0"/>
            </a:avLst>
          </a:prstGeom>
          <a:gradFill rotWithShape="1">
            <a:gsLst>
              <a:gs pos="0">
                <a:sysClr val="window" lastClr="FFFFFF">
                  <a:lumMod val="95000"/>
                  <a:alpha val="0"/>
                </a:sysClr>
              </a:gs>
              <a:gs pos="50000">
                <a:schemeClr val="bg1">
                  <a:alpha val="53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endParaRPr>
          </a:p>
        </p:txBody>
      </p:sp>
      <p:pic>
        <p:nvPicPr>
          <p:cNvPr id="69" name="Picture 68"/>
          <p:cNvPicPr>
            <a:picLocks noChangeAspect="1"/>
          </p:cNvPicPr>
          <p:nvPr/>
        </p:nvPicPr>
        <p:blipFill>
          <a:blip r:embed="rId4" cstate="print">
            <a:lum bright="100000" contrast="100000"/>
          </a:blip>
          <a:stretch>
            <a:fillRect/>
          </a:stretch>
        </p:blipFill>
        <p:spPr>
          <a:xfrm>
            <a:off x="6224924" y="2491890"/>
            <a:ext cx="869612" cy="518146"/>
          </a:xfrm>
          <a:prstGeom prst="rect">
            <a:avLst/>
          </a:prstGeom>
          <a:noFill/>
          <a:ln>
            <a:noFill/>
          </a:ln>
          <a:effectLst/>
        </p:spPr>
      </p:pic>
      <p:pic>
        <p:nvPicPr>
          <p:cNvPr id="70" name="Picture 69"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6224927" y="1639410"/>
            <a:ext cx="643313" cy="642978"/>
          </a:xfrm>
          <a:prstGeom prst="rect">
            <a:avLst/>
          </a:prstGeom>
          <a:noFill/>
        </p:spPr>
      </p:pic>
      <p:grpSp>
        <p:nvGrpSpPr>
          <p:cNvPr id="71" name="Group 70"/>
          <p:cNvGrpSpPr/>
          <p:nvPr/>
        </p:nvGrpSpPr>
        <p:grpSpPr>
          <a:xfrm>
            <a:off x="7404781" y="1719018"/>
            <a:ext cx="869612" cy="1291021"/>
            <a:chOff x="10948236" y="3048621"/>
            <a:chExt cx="2113909" cy="3139117"/>
          </a:xfrm>
        </p:grpSpPr>
        <p:pic>
          <p:nvPicPr>
            <p:cNvPr id="72"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73" name="Isosceles Triangle 72"/>
            <p:cNvSpPr/>
            <p:nvPr/>
          </p:nvSpPr>
          <p:spPr bwMode="auto">
            <a:xfrm rot="10800000">
              <a:off x="11199316" y="4146344"/>
              <a:ext cx="1061647" cy="1329862"/>
            </a:xfrm>
            <a:prstGeom prst="triangle">
              <a:avLst>
                <a:gd name="adj" fmla="val 0"/>
              </a:avLst>
            </a:prstGeom>
            <a:gradFill rotWithShape="1">
              <a:gsLst>
                <a:gs pos="0">
                  <a:sysClr val="window" lastClr="FFFFFF">
                    <a:lumMod val="95000"/>
                    <a:alpha val="0"/>
                  </a:sysClr>
                </a:gs>
                <a:gs pos="50000">
                  <a:schemeClr val="bg1">
                    <a:alpha val="67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endParaRPr>
            </a:p>
          </p:txBody>
        </p:sp>
        <p:pic>
          <p:nvPicPr>
            <p:cNvPr id="74" name="Picture 73"/>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75" name="Group 74"/>
          <p:cNvGrpSpPr/>
          <p:nvPr/>
        </p:nvGrpSpPr>
        <p:grpSpPr>
          <a:xfrm>
            <a:off x="3662792" y="1652900"/>
            <a:ext cx="1163824" cy="1856450"/>
            <a:chOff x="2983003" y="2764132"/>
            <a:chExt cx="2829100" cy="4513958"/>
          </a:xfrm>
        </p:grpSpPr>
        <p:sp>
          <p:nvSpPr>
            <p:cNvPr id="76" name="Rectangle 75"/>
            <p:cNvSpPr/>
            <p:nvPr/>
          </p:nvSpPr>
          <p:spPr bwMode="auto">
            <a:xfrm>
              <a:off x="2985776" y="6331781"/>
              <a:ext cx="2826327" cy="946309"/>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685777">
                <a:lnSpc>
                  <a:spcPct val="90000"/>
                </a:lnSpc>
                <a:buSzPct val="90000"/>
                <a:defRPr/>
              </a:pPr>
              <a:r>
                <a:rPr lang="en-US" kern="0">
                  <a:gradFill>
                    <a:gsLst>
                      <a:gs pos="85000">
                        <a:srgbClr val="FFFFFF"/>
                      </a:gs>
                      <a:gs pos="0">
                        <a:srgbClr val="FFFFFF"/>
                      </a:gs>
                    </a:gsLst>
                    <a:lin ang="5400000" scaled="0"/>
                  </a:gradFill>
                </a:rPr>
                <a:t>Virtual</a:t>
              </a:r>
            </a:p>
          </p:txBody>
        </p:sp>
        <p:sp>
          <p:nvSpPr>
            <p:cNvPr id="77" name="Rectangle 76"/>
            <p:cNvSpPr/>
            <p:nvPr/>
          </p:nvSpPr>
          <p:spPr bwMode="auto">
            <a:xfrm>
              <a:off x="2983003" y="2764132"/>
              <a:ext cx="2826327" cy="3480433"/>
            </a:xfrm>
            <a:prstGeom prst="rect">
              <a:avLst/>
            </a:prstGeom>
            <a:solidFill>
              <a:schemeClr val="accent6">
                <a:lumMod val="40000"/>
                <a:lumOff val="60000"/>
              </a:schemeClr>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defTabSz="685777">
                <a:lnSpc>
                  <a:spcPct val="90000"/>
                </a:lnSpc>
                <a:buSzPct val="90000"/>
                <a:defRPr/>
              </a:pPr>
              <a:endParaRPr lang="en-US" sz="2200" kern="0">
                <a:gradFill>
                  <a:gsLst>
                    <a:gs pos="85000">
                      <a:srgbClr val="FFFFFF"/>
                    </a:gs>
                    <a:gs pos="0">
                      <a:srgbClr val="FFFFFF"/>
                    </a:gs>
                  </a:gsLst>
                  <a:lin ang="5400000" scaled="0"/>
                </a:gradFill>
              </a:endParaRPr>
            </a:p>
          </p:txBody>
        </p:sp>
        <p:pic>
          <p:nvPicPr>
            <p:cNvPr id="78"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sp>
        <p:nvSpPr>
          <p:cNvPr id="80" name="Rectangle 79"/>
          <p:cNvSpPr/>
          <p:nvPr/>
        </p:nvSpPr>
        <p:spPr bwMode="auto">
          <a:xfrm>
            <a:off x="4859847" y="3120164"/>
            <a:ext cx="1162683" cy="389187"/>
          </a:xfrm>
          <a:prstGeom prst="rect">
            <a:avLst/>
          </a:prstGeom>
          <a:noFill/>
          <a:ln w="9525" cap="flat" cmpd="sng" algn="ctr">
            <a:noFill/>
            <a:prstDash val="solid"/>
            <a:headEnd type="none" w="med" len="med"/>
            <a:tailEnd type="none" w="med" len="med"/>
          </a:ln>
          <a:effectLst/>
        </p:spPr>
        <p:txBody>
          <a:bodyPr vert="horz" wrap="square" lIns="182850" tIns="0" rIns="91424" bIns="0" numCol="1" rtlCol="0" anchor="ctr" anchorCtr="1" compatLnSpc="1">
            <a:prstTxWarp prst="textNoShape">
              <a:avLst/>
            </a:prstTxWarp>
          </a:bodyPr>
          <a:lstStyle/>
          <a:p>
            <a:pPr defTabSz="685777">
              <a:lnSpc>
                <a:spcPct val="90000"/>
              </a:lnSpc>
              <a:buSzPct val="90000"/>
              <a:defRPr/>
            </a:pPr>
            <a:r>
              <a:rPr lang="en-US" kern="0" dirty="0" err="1">
                <a:gradFill>
                  <a:gsLst>
                    <a:gs pos="85000">
                      <a:srgbClr val="FFFFFF"/>
                    </a:gs>
                    <a:gs pos="0">
                      <a:srgbClr val="FFFFFF"/>
                    </a:gs>
                  </a:gsLst>
                  <a:lin ang="5400000" scaled="0"/>
                </a:gradFill>
              </a:rPr>
              <a:t>IaaS</a:t>
            </a:r>
            <a:endParaRPr lang="en-US" kern="0" dirty="0">
              <a:gradFill>
                <a:gsLst>
                  <a:gs pos="85000">
                    <a:srgbClr val="FFFFFF"/>
                  </a:gs>
                  <a:gs pos="0">
                    <a:srgbClr val="FFFFFF"/>
                  </a:gs>
                </a:gsLst>
                <a:lin ang="5400000" scaled="0"/>
              </a:gradFill>
            </a:endParaRPr>
          </a:p>
        </p:txBody>
      </p:sp>
      <p:grpSp>
        <p:nvGrpSpPr>
          <p:cNvPr id="82" name="Group 81"/>
          <p:cNvGrpSpPr/>
          <p:nvPr/>
        </p:nvGrpSpPr>
        <p:grpSpPr>
          <a:xfrm>
            <a:off x="4839864" y="1634155"/>
            <a:ext cx="1142501" cy="1375883"/>
            <a:chOff x="5062551" y="2861874"/>
            <a:chExt cx="2777268" cy="3345461"/>
          </a:xfrm>
        </p:grpSpPr>
        <p:pic>
          <p:nvPicPr>
            <p:cNvPr id="83"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84" name="Isosceles Triangle 83"/>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chemeClr val="bg1">
                    <a:alpha val="58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685552">
                <a:defRPr/>
              </a:pPr>
              <a:endParaRPr lang="en-US" sz="1400" kern="0">
                <a:gradFill>
                  <a:gsLst>
                    <a:gs pos="0">
                      <a:srgbClr val="FFFFFF"/>
                    </a:gs>
                    <a:gs pos="100000">
                      <a:srgbClr val="FFFFFF"/>
                    </a:gs>
                  </a:gsLst>
                  <a:lin ang="5400000" scaled="0"/>
                </a:gradFill>
              </a:endParaRPr>
            </a:p>
          </p:txBody>
        </p:sp>
        <p:pic>
          <p:nvPicPr>
            <p:cNvPr id="85" name="Picture 84"/>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sp>
        <p:nvSpPr>
          <p:cNvPr id="5" name="Title 4"/>
          <p:cNvSpPr>
            <a:spLocks noGrp="1"/>
          </p:cNvSpPr>
          <p:nvPr>
            <p:ph type="title"/>
          </p:nvPr>
        </p:nvSpPr>
        <p:spPr>
          <a:xfrm>
            <a:off x="389436" y="171453"/>
            <a:ext cx="8363938" cy="1142621"/>
          </a:xfrm>
        </p:spPr>
        <p:txBody>
          <a:bodyPr/>
          <a:lstStyle/>
          <a:p>
            <a:r>
              <a:rPr lang="en-US" smtClean="0"/>
              <a:t>IaaS and PaaS </a:t>
            </a:r>
            <a:br>
              <a:rPr lang="en-US" smtClean="0"/>
            </a:br>
            <a:r>
              <a:rPr lang="en-US" smtClean="0"/>
              <a:t>	– Better Together</a:t>
            </a:r>
            <a:endParaRPr lang="en-US" dirty="0"/>
          </a:p>
        </p:txBody>
      </p:sp>
    </p:spTree>
    <p:extLst>
      <p:ext uri="{BB962C8B-B14F-4D97-AF65-F5344CB8AC3E}">
        <p14:creationId xmlns:p14="http://schemas.microsoft.com/office/powerpoint/2010/main" val="271936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6"/>
            <a:ext cx="8363938" cy="858697"/>
          </a:xfrm>
        </p:spPr>
        <p:txBody>
          <a:bodyPr/>
          <a:lstStyle/>
          <a:p>
            <a:r>
              <a:rPr lang="en-US" dirty="0" smtClean="0"/>
              <a:t>The Benefits of </a:t>
            </a:r>
            <a:r>
              <a:rPr lang="en-US" dirty="0" err="1" smtClean="0"/>
              <a:t>PaaS</a:t>
            </a:r>
            <a:r>
              <a:rPr lang="en-US" dirty="0" smtClean="0"/>
              <a:t/>
            </a:r>
            <a:br>
              <a:rPr lang="en-US" dirty="0" smtClean="0"/>
            </a:br>
            <a:endParaRPr lang="en-US" sz="2100" dirty="0">
              <a:solidFill>
                <a:schemeClr val="accent1"/>
              </a:solidFill>
            </a:endParaRPr>
          </a:p>
        </p:txBody>
      </p:sp>
      <p:sp>
        <p:nvSpPr>
          <p:cNvPr id="4" name="Rectangle 3"/>
          <p:cNvSpPr/>
          <p:nvPr/>
        </p:nvSpPr>
        <p:spPr bwMode="auto">
          <a:xfrm>
            <a:off x="1491785" y="1238257"/>
            <a:ext cx="7118818" cy="2963628"/>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4" tIns="45714" rIns="45714" bIns="4571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02649" y="1238258"/>
            <a:ext cx="989139" cy="98913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4" tIns="34294" rIns="34294" bIns="3429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02649" y="2223608"/>
            <a:ext cx="989139" cy="989139"/>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4" tIns="34294" rIns="34294" bIns="3429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02649" y="3212747"/>
            <a:ext cx="989139" cy="989139"/>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4" tIns="34294" rIns="34294" bIns="3429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3"/>
          <p:cNvSpPr txBox="1">
            <a:spLocks/>
          </p:cNvSpPr>
          <p:nvPr/>
        </p:nvSpPr>
        <p:spPr>
          <a:xfrm>
            <a:off x="1665522" y="2228589"/>
            <a:ext cx="7685312" cy="923330"/>
          </a:xfrm>
          <a:prstGeom prst="rect">
            <a:avLst/>
          </a:prstGeom>
        </p:spPr>
        <p:txBody>
          <a:bodyPr vert="horz"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4"/>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4"/>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4"/>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lnSpc>
                <a:spcPct val="100000"/>
              </a:lnSpc>
            </a:pPr>
            <a:r>
              <a:rPr lang="en-US" sz="2800" dirty="0" err="1">
                <a:solidFill>
                  <a:srgbClr val="8CC600">
                    <a:alpha val="99000"/>
                  </a:srgbClr>
                </a:solidFill>
                <a:latin typeface="Segoe UI Light"/>
              </a:rPr>
              <a:t>Paas</a:t>
            </a:r>
            <a:r>
              <a:rPr lang="en-US" sz="2800" dirty="0">
                <a:solidFill>
                  <a:srgbClr val="8CC600">
                    <a:alpha val="99000"/>
                  </a:srgbClr>
                </a:solidFill>
                <a:latin typeface="Segoe UI Light"/>
              </a:rPr>
              <a:t> is cheaper</a:t>
            </a:r>
          </a:p>
          <a:p>
            <a:pPr marL="2381" lvl="1">
              <a:lnSpc>
                <a:spcPct val="100000"/>
              </a:lnSpc>
            </a:pPr>
            <a:r>
              <a:rPr lang="en-US" sz="1600" dirty="0">
                <a:solidFill>
                  <a:srgbClr val="5F5F5F">
                    <a:alpha val="99000"/>
                  </a:srgbClr>
                </a:solidFill>
              </a:rPr>
              <a:t>Reason: </a:t>
            </a:r>
            <a:r>
              <a:rPr lang="en-US" sz="1600" dirty="0">
                <a:solidFill>
                  <a:srgbClr val="5F5F5F">
                    <a:lumMod val="65000"/>
                    <a:alpha val="99000"/>
                  </a:srgbClr>
                </a:solidFill>
              </a:rPr>
              <a:t>There’s less admin and management work to do</a:t>
            </a:r>
          </a:p>
          <a:p>
            <a:pPr marL="2381" lvl="1">
              <a:lnSpc>
                <a:spcPct val="100000"/>
              </a:lnSpc>
            </a:pPr>
            <a:r>
              <a:rPr lang="en-US" sz="1600" dirty="0">
                <a:solidFill>
                  <a:srgbClr val="5F5F5F">
                    <a:alpha val="99000"/>
                  </a:srgbClr>
                </a:solidFill>
              </a:rPr>
              <a:t>Benefit: </a:t>
            </a:r>
            <a:r>
              <a:rPr lang="en-US" sz="1600" dirty="0">
                <a:solidFill>
                  <a:srgbClr val="5F5F5F">
                    <a:lumMod val="65000"/>
                    <a:alpha val="99000"/>
                  </a:srgbClr>
                </a:solidFill>
              </a:rPr>
              <a:t>Organizations spend less supporting applications</a:t>
            </a:r>
          </a:p>
        </p:txBody>
      </p:sp>
      <p:sp>
        <p:nvSpPr>
          <p:cNvPr id="14" name="Text Placeholder 3"/>
          <p:cNvSpPr txBox="1">
            <a:spLocks/>
          </p:cNvSpPr>
          <p:nvPr/>
        </p:nvSpPr>
        <p:spPr>
          <a:xfrm>
            <a:off x="1665522" y="1274917"/>
            <a:ext cx="7685312" cy="923330"/>
          </a:xfrm>
          <a:prstGeom prst="rect">
            <a:avLst/>
          </a:prstGeom>
        </p:spPr>
        <p:txBody>
          <a:bodyPr vert="horz"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4"/>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4"/>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4"/>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spcAft>
                <a:spcPts val="0"/>
              </a:spcAft>
            </a:pPr>
            <a:r>
              <a:rPr lang="en-US" sz="2800" dirty="0" err="1">
                <a:solidFill>
                  <a:srgbClr val="8CC600">
                    <a:alpha val="99000"/>
                  </a:srgbClr>
                </a:solidFill>
                <a:latin typeface="Segoe UI Light"/>
              </a:rPr>
              <a:t>PaaS</a:t>
            </a:r>
            <a:r>
              <a:rPr lang="en-US" sz="2800" dirty="0">
                <a:solidFill>
                  <a:srgbClr val="8CC600">
                    <a:alpha val="99000"/>
                  </a:srgbClr>
                </a:solidFill>
                <a:latin typeface="Segoe UI Light"/>
              </a:rPr>
              <a:t> is faster</a:t>
            </a:r>
          </a:p>
          <a:p>
            <a:pPr marL="2381" lvl="1">
              <a:lnSpc>
                <a:spcPct val="100000"/>
              </a:lnSpc>
            </a:pPr>
            <a:r>
              <a:rPr lang="en-US" sz="1600" dirty="0">
                <a:solidFill>
                  <a:srgbClr val="5F5F5F">
                    <a:alpha val="99000"/>
                  </a:srgbClr>
                </a:solidFill>
              </a:rPr>
              <a:t>Reason: </a:t>
            </a:r>
            <a:r>
              <a:rPr lang="en-US" sz="1600" dirty="0">
                <a:solidFill>
                  <a:srgbClr val="5F5F5F">
                    <a:lumMod val="65000"/>
                    <a:alpha val="99000"/>
                  </a:srgbClr>
                </a:solidFill>
              </a:rPr>
              <a:t>There’s less work for developers to do</a:t>
            </a:r>
          </a:p>
          <a:p>
            <a:pPr marL="2381" lvl="1">
              <a:lnSpc>
                <a:spcPct val="100000"/>
              </a:lnSpc>
            </a:pPr>
            <a:r>
              <a:rPr lang="en-US" sz="1600" dirty="0">
                <a:solidFill>
                  <a:srgbClr val="5F5F5F">
                    <a:alpha val="99000"/>
                  </a:srgbClr>
                </a:solidFill>
              </a:rPr>
              <a:t>Benefit: </a:t>
            </a:r>
            <a:r>
              <a:rPr lang="en-US" sz="1600" dirty="0">
                <a:solidFill>
                  <a:srgbClr val="5F5F5F">
                    <a:lumMod val="65000"/>
                    <a:alpha val="99000"/>
                  </a:srgbClr>
                </a:solidFill>
              </a:rPr>
              <a:t>Applications can go from idea to availability more quickly</a:t>
            </a:r>
          </a:p>
        </p:txBody>
      </p:sp>
      <p:sp>
        <p:nvSpPr>
          <p:cNvPr id="15" name="Freeform 125"/>
          <p:cNvSpPr>
            <a:spLocks noEditPoints="1"/>
          </p:cNvSpPr>
          <p:nvPr/>
        </p:nvSpPr>
        <p:spPr bwMode="black">
          <a:xfrm>
            <a:off x="731173" y="1372892"/>
            <a:ext cx="504392" cy="694525"/>
          </a:xfrm>
          <a:custGeom>
            <a:avLst/>
            <a:gdLst>
              <a:gd name="T0" fmla="*/ 447 w 867"/>
              <a:gd name="T1" fmla="*/ 1019 h 1194"/>
              <a:gd name="T2" fmla="*/ 494 w 867"/>
              <a:gd name="T3" fmla="*/ 180 h 1194"/>
              <a:gd name="T4" fmla="*/ 292 w 867"/>
              <a:gd name="T5" fmla="*/ 541 h 1194"/>
              <a:gd name="T6" fmla="*/ 433 w 867"/>
              <a:gd name="T7" fmla="*/ 408 h 1194"/>
              <a:gd name="T8" fmla="*/ 413 w 867"/>
              <a:gd name="T9" fmla="*/ 804 h 1194"/>
              <a:gd name="T10" fmla="*/ 174 w 867"/>
              <a:gd name="T11" fmla="*/ 773 h 1194"/>
              <a:gd name="T12" fmla="*/ 552 w 867"/>
              <a:gd name="T13" fmla="*/ 528 h 1194"/>
              <a:gd name="T14" fmla="*/ 277 w 867"/>
              <a:gd name="T15" fmla="*/ 1057 h 1194"/>
              <a:gd name="T16" fmla="*/ 693 w 867"/>
              <a:gd name="T17" fmla="*/ 773 h 1194"/>
              <a:gd name="T18" fmla="*/ 447 w 867"/>
              <a:gd name="T19" fmla="*/ 1019 h 1194"/>
              <a:gd name="T20" fmla="*/ 447 w 867"/>
              <a:gd name="T21" fmla="*/ 500 h 1194"/>
              <a:gd name="T22" fmla="*/ 552 w 867"/>
              <a:gd name="T23" fmla="*/ 991 h 1194"/>
              <a:gd name="T24" fmla="*/ 202 w 867"/>
              <a:gd name="T25" fmla="*/ 641 h 1194"/>
              <a:gd name="T26" fmla="*/ 717 w 867"/>
              <a:gd name="T27" fmla="*/ 939 h 1194"/>
              <a:gd name="T28" fmla="*/ 315 w 867"/>
              <a:gd name="T29" fmla="*/ 528 h 1194"/>
              <a:gd name="T30" fmla="*/ 665 w 867"/>
              <a:gd name="T31" fmla="*/ 641 h 1194"/>
              <a:gd name="T32" fmla="*/ 432 w 867"/>
              <a:gd name="T33" fmla="*/ 517 h 1194"/>
              <a:gd name="T34" fmla="*/ 150 w 867"/>
              <a:gd name="T35" fmla="*/ 939 h 1194"/>
              <a:gd name="T36" fmla="*/ 575 w 867"/>
              <a:gd name="T37" fmla="*/ 541 h 1194"/>
              <a:gd name="T38" fmla="*/ 315 w 867"/>
              <a:gd name="T39" fmla="*/ 991 h 1194"/>
              <a:gd name="T40" fmla="*/ 433 w 867"/>
              <a:gd name="T41" fmla="*/ 1112 h 1194"/>
              <a:gd name="T42" fmla="*/ 457 w 867"/>
              <a:gd name="T43" fmla="*/ 847 h 1194"/>
              <a:gd name="T44" fmla="*/ 98 w 867"/>
              <a:gd name="T45" fmla="*/ 747 h 1194"/>
              <a:gd name="T46" fmla="*/ 590 w 867"/>
              <a:gd name="T47" fmla="*/ 1057 h 1194"/>
              <a:gd name="T48" fmla="*/ 215 w 867"/>
              <a:gd name="T49" fmla="*/ 619 h 1194"/>
              <a:gd name="T50" fmla="*/ 769 w 867"/>
              <a:gd name="T51" fmla="*/ 747 h 1194"/>
              <a:gd name="T52" fmla="*/ 420 w 867"/>
              <a:gd name="T53" fmla="*/ 1095 h 1194"/>
              <a:gd name="T54" fmla="*/ 420 w 867"/>
              <a:gd name="T55" fmla="*/ 425 h 1194"/>
              <a:gd name="T56" fmla="*/ 454 w 867"/>
              <a:gd name="T57" fmla="*/ 804 h 1194"/>
              <a:gd name="T58" fmla="*/ 215 w 867"/>
              <a:gd name="T59" fmla="*/ 901 h 1194"/>
              <a:gd name="T60" fmla="*/ 665 w 867"/>
              <a:gd name="T61" fmla="*/ 878 h 1194"/>
              <a:gd name="T62" fmla="*/ 255 w 867"/>
              <a:gd name="T63" fmla="*/ 476 h 1194"/>
              <a:gd name="T64" fmla="*/ 433 w 867"/>
              <a:gd name="T65" fmla="*/ 1155 h 1194"/>
              <a:gd name="T66" fmla="*/ 292 w 867"/>
              <a:gd name="T67" fmla="*/ 541 h 1194"/>
              <a:gd name="T68" fmla="*/ 652 w 867"/>
              <a:gd name="T69" fmla="*/ 619 h 1194"/>
              <a:gd name="T70" fmla="*/ 447 w 867"/>
              <a:gd name="T71" fmla="*/ 713 h 1194"/>
              <a:gd name="T72" fmla="*/ 137 w 867"/>
              <a:gd name="T73" fmla="*/ 916 h 1194"/>
              <a:gd name="T74" fmla="*/ 717 w 867"/>
              <a:gd name="T75" fmla="*/ 939 h 1194"/>
              <a:gd name="T76" fmla="*/ 277 w 867"/>
              <a:gd name="T77" fmla="*/ 1057 h 1194"/>
              <a:gd name="T78" fmla="*/ 786 w 867"/>
              <a:gd name="T79" fmla="*/ 760 h 1194"/>
              <a:gd name="T80" fmla="*/ 410 w 867"/>
              <a:gd name="T81" fmla="*/ 847 h 1194"/>
              <a:gd name="T82" fmla="*/ 174 w 867"/>
              <a:gd name="T83" fmla="*/ 747 h 1194"/>
              <a:gd name="T84" fmla="*/ 575 w 867"/>
              <a:gd name="T85" fmla="*/ 541 h 1194"/>
              <a:gd name="T86" fmla="*/ 202 w 867"/>
              <a:gd name="T87" fmla="*/ 641 h 1194"/>
              <a:gd name="T88" fmla="*/ 769 w 867"/>
              <a:gd name="T89" fmla="*/ 773 h 1194"/>
              <a:gd name="T90" fmla="*/ 420 w 867"/>
              <a:gd name="T91" fmla="*/ 1019 h 1194"/>
              <a:gd name="T92" fmla="*/ 447 w 867"/>
              <a:gd name="T93" fmla="*/ 425 h 1194"/>
              <a:gd name="T94" fmla="*/ 590 w 867"/>
              <a:gd name="T95" fmla="*/ 1057 h 1194"/>
              <a:gd name="T96" fmla="*/ 150 w 867"/>
              <a:gd name="T97" fmla="*/ 939 h 1194"/>
              <a:gd name="T98" fmla="*/ 730 w 867"/>
              <a:gd name="T99" fmla="*/ 916 h 1194"/>
              <a:gd name="T100" fmla="*/ 277 w 867"/>
              <a:gd name="T101" fmla="*/ 463 h 1194"/>
              <a:gd name="T102" fmla="*/ 730 w 867"/>
              <a:gd name="T103" fmla="*/ 603 h 1194"/>
              <a:gd name="T104" fmla="*/ 419 w 867"/>
              <a:gd name="T105" fmla="*/ 713 h 1194"/>
              <a:gd name="T106" fmla="*/ 98 w 867"/>
              <a:gd name="T107" fmla="*/ 747 h 1194"/>
              <a:gd name="T108" fmla="*/ 612 w 867"/>
              <a:gd name="T109" fmla="*/ 476 h 1194"/>
              <a:gd name="T110" fmla="*/ 292 w 867"/>
              <a:gd name="T111" fmla="*/ 978 h 1194"/>
              <a:gd name="T112" fmla="*/ 81 w 867"/>
              <a:gd name="T113" fmla="*/ 760 h 1194"/>
              <a:gd name="T114" fmla="*/ 454 w 867"/>
              <a:gd name="T115" fmla="*/ 804 h 1194"/>
              <a:gd name="T116" fmla="*/ 420 w 867"/>
              <a:gd name="T117" fmla="*/ 425 h 1194"/>
              <a:gd name="T118" fmla="*/ 612 w 867"/>
              <a:gd name="T119" fmla="*/ 1043 h 1194"/>
              <a:gd name="T120" fmla="*/ 150 w 867"/>
              <a:gd name="T121" fmla="*/ 581 h 1194"/>
              <a:gd name="T122" fmla="*/ 693 w 867"/>
              <a:gd name="T123" fmla="*/ 747 h 1194"/>
              <a:gd name="T124" fmla="*/ 447 w 867"/>
              <a:gd name="T125" fmla="*/ 109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1194">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398" y="135"/>
                </a:moveTo>
                <a:cubicBezTo>
                  <a:pt x="398" y="290"/>
                  <a:pt x="398" y="290"/>
                  <a:pt x="398" y="290"/>
                </a:cubicBezTo>
                <a:cubicBezTo>
                  <a:pt x="469" y="290"/>
                  <a:pt x="469" y="290"/>
                  <a:pt x="469" y="290"/>
                </a:cubicBezTo>
                <a:cubicBezTo>
                  <a:pt x="469" y="135"/>
                  <a:pt x="469" y="135"/>
                  <a:pt x="469" y="135"/>
                </a:cubicBezTo>
                <a:lnTo>
                  <a:pt x="398" y="135"/>
                </a:lnTo>
                <a:close/>
                <a:moveTo>
                  <a:pt x="433" y="0"/>
                </a:moveTo>
                <a:cubicBezTo>
                  <a:pt x="368" y="0"/>
                  <a:pt x="314" y="54"/>
                  <a:pt x="314" y="119"/>
                </a:cubicBezTo>
                <a:cubicBezTo>
                  <a:pt x="314" y="163"/>
                  <a:pt x="338" y="201"/>
                  <a:pt x="373" y="222"/>
                </a:cubicBezTo>
                <a:cubicBezTo>
                  <a:pt x="373" y="180"/>
                  <a:pt x="373" y="180"/>
                  <a:pt x="373" y="180"/>
                </a:cubicBezTo>
                <a:cubicBezTo>
                  <a:pt x="357" y="164"/>
                  <a:pt x="348" y="143"/>
                  <a:pt x="348" y="119"/>
                </a:cubicBezTo>
                <a:cubicBezTo>
                  <a:pt x="348" y="72"/>
                  <a:pt x="386" y="34"/>
                  <a:pt x="433" y="34"/>
                </a:cubicBezTo>
                <a:cubicBezTo>
                  <a:pt x="481" y="34"/>
                  <a:pt x="519" y="72"/>
                  <a:pt x="519" y="119"/>
                </a:cubicBezTo>
                <a:cubicBezTo>
                  <a:pt x="519" y="143"/>
                  <a:pt x="510" y="164"/>
                  <a:pt x="494" y="180"/>
                </a:cubicBezTo>
                <a:cubicBezTo>
                  <a:pt x="494" y="222"/>
                  <a:pt x="494" y="222"/>
                  <a:pt x="494" y="222"/>
                </a:cubicBezTo>
                <a:cubicBezTo>
                  <a:pt x="529" y="201"/>
                  <a:pt x="553" y="163"/>
                  <a:pt x="553" y="119"/>
                </a:cubicBezTo>
                <a:cubicBezTo>
                  <a:pt x="553" y="54"/>
                  <a:pt x="499" y="0"/>
                  <a:pt x="433" y="0"/>
                </a:cubicBezTo>
                <a:close/>
                <a:moveTo>
                  <a:pt x="725" y="277"/>
                </a:moveTo>
                <a:cubicBezTo>
                  <a:pt x="672" y="353"/>
                  <a:pt x="672" y="353"/>
                  <a:pt x="672" y="353"/>
                </a:cubicBezTo>
                <a:cubicBezTo>
                  <a:pt x="730" y="393"/>
                  <a:pt x="730" y="393"/>
                  <a:pt x="730" y="393"/>
                </a:cubicBezTo>
                <a:cubicBezTo>
                  <a:pt x="783" y="317"/>
                  <a:pt x="783" y="317"/>
                  <a:pt x="783" y="317"/>
                </a:cubicBezTo>
                <a:lnTo>
                  <a:pt x="725" y="277"/>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326"/>
                </a:moveTo>
                <a:cubicBezTo>
                  <a:pt x="195" y="326"/>
                  <a:pt x="0" y="521"/>
                  <a:pt x="0" y="760"/>
                </a:cubicBezTo>
                <a:cubicBezTo>
                  <a:pt x="0" y="999"/>
                  <a:pt x="195" y="1194"/>
                  <a:pt x="433" y="1194"/>
                </a:cubicBezTo>
                <a:cubicBezTo>
                  <a:pt x="672" y="1194"/>
                  <a:pt x="867" y="999"/>
                  <a:pt x="867" y="760"/>
                </a:cubicBezTo>
                <a:cubicBezTo>
                  <a:pt x="867" y="521"/>
                  <a:pt x="672" y="326"/>
                  <a:pt x="433" y="326"/>
                </a:cubicBezTo>
                <a:close/>
                <a:moveTo>
                  <a:pt x="433" y="1155"/>
                </a:moveTo>
                <a:cubicBezTo>
                  <a:pt x="216" y="1155"/>
                  <a:pt x="39" y="977"/>
                  <a:pt x="39" y="760"/>
                </a:cubicBezTo>
                <a:cubicBezTo>
                  <a:pt x="39" y="542"/>
                  <a:pt x="216" y="365"/>
                  <a:pt x="433" y="365"/>
                </a:cubicBezTo>
                <a:cubicBezTo>
                  <a:pt x="651" y="365"/>
                  <a:pt x="828" y="542"/>
                  <a:pt x="828" y="760"/>
                </a:cubicBezTo>
                <a:cubicBezTo>
                  <a:pt x="828" y="977"/>
                  <a:pt x="651" y="1155"/>
                  <a:pt x="433" y="1155"/>
                </a:cubicBez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moveTo>
                  <a:pt x="433" y="408"/>
                </a:moveTo>
                <a:cubicBezTo>
                  <a:pt x="240" y="408"/>
                  <a:pt x="81" y="566"/>
                  <a:pt x="81" y="760"/>
                </a:cubicBezTo>
                <a:cubicBezTo>
                  <a:pt x="81" y="954"/>
                  <a:pt x="240" y="1112"/>
                  <a:pt x="433" y="1112"/>
                </a:cubicBezTo>
                <a:cubicBezTo>
                  <a:pt x="627" y="1112"/>
                  <a:pt x="786" y="954"/>
                  <a:pt x="786" y="760"/>
                </a:cubicBezTo>
                <a:cubicBezTo>
                  <a:pt x="786" y="566"/>
                  <a:pt x="627" y="408"/>
                  <a:pt x="433" y="408"/>
                </a:cubicBezTo>
                <a:close/>
                <a:moveTo>
                  <a:pt x="717" y="581"/>
                </a:moveTo>
                <a:cubicBezTo>
                  <a:pt x="730" y="603"/>
                  <a:pt x="730" y="603"/>
                  <a:pt x="730" y="603"/>
                </a:cubicBezTo>
                <a:cubicBezTo>
                  <a:pt x="665" y="641"/>
                  <a:pt x="665" y="641"/>
                  <a:pt x="665" y="641"/>
                </a:cubicBezTo>
                <a:cubicBezTo>
                  <a:pt x="652" y="619"/>
                  <a:pt x="652" y="619"/>
                  <a:pt x="652" y="619"/>
                </a:cubicBezTo>
                <a:lnTo>
                  <a:pt x="717" y="581"/>
                </a:lnTo>
                <a:close/>
                <a:moveTo>
                  <a:pt x="420" y="425"/>
                </a:moveTo>
                <a:cubicBezTo>
                  <a:pt x="447" y="425"/>
                  <a:pt x="447" y="425"/>
                  <a:pt x="447" y="425"/>
                </a:cubicBezTo>
                <a:cubicBezTo>
                  <a:pt x="447" y="500"/>
                  <a:pt x="447" y="500"/>
                  <a:pt x="447" y="500"/>
                </a:cubicBezTo>
                <a:cubicBezTo>
                  <a:pt x="420" y="500"/>
                  <a:pt x="420" y="500"/>
                  <a:pt x="420" y="500"/>
                </a:cubicBezTo>
                <a:lnTo>
                  <a:pt x="420" y="425"/>
                </a:lnTo>
                <a:close/>
                <a:moveTo>
                  <a:pt x="98" y="747"/>
                </a:moveTo>
                <a:cubicBezTo>
                  <a:pt x="174" y="747"/>
                  <a:pt x="174" y="747"/>
                  <a:pt x="174" y="747"/>
                </a:cubicBezTo>
                <a:cubicBezTo>
                  <a:pt x="174" y="773"/>
                  <a:pt x="174" y="773"/>
                  <a:pt x="174" y="773"/>
                </a:cubicBezTo>
                <a:cubicBezTo>
                  <a:pt x="98" y="773"/>
                  <a:pt x="98" y="773"/>
                  <a:pt x="98" y="773"/>
                </a:cubicBezTo>
                <a:lnTo>
                  <a:pt x="98" y="747"/>
                </a:lnTo>
                <a:close/>
                <a:moveTo>
                  <a:pt x="150" y="939"/>
                </a:moveTo>
                <a:cubicBezTo>
                  <a:pt x="137" y="916"/>
                  <a:pt x="137" y="916"/>
                  <a:pt x="137" y="916"/>
                </a:cubicBezTo>
                <a:cubicBezTo>
                  <a:pt x="202" y="878"/>
                  <a:pt x="202" y="878"/>
                  <a:pt x="202" y="878"/>
                </a:cubicBezTo>
                <a:cubicBezTo>
                  <a:pt x="215" y="901"/>
                  <a:pt x="215" y="901"/>
                  <a:pt x="215" y="901"/>
                </a:cubicBezTo>
                <a:lnTo>
                  <a:pt x="150" y="939"/>
                </a:lnTo>
                <a:close/>
                <a:moveTo>
                  <a:pt x="202" y="641"/>
                </a:moveTo>
                <a:cubicBezTo>
                  <a:pt x="137" y="603"/>
                  <a:pt x="137" y="603"/>
                  <a:pt x="137" y="603"/>
                </a:cubicBezTo>
                <a:cubicBezTo>
                  <a:pt x="150" y="581"/>
                  <a:pt x="150" y="581"/>
                  <a:pt x="150" y="581"/>
                </a:cubicBezTo>
                <a:cubicBezTo>
                  <a:pt x="215" y="619"/>
                  <a:pt x="215" y="619"/>
                  <a:pt x="215" y="619"/>
                </a:cubicBezTo>
                <a:lnTo>
                  <a:pt x="202" y="641"/>
                </a:lnTo>
                <a:close/>
                <a:moveTo>
                  <a:pt x="277" y="1057"/>
                </a:moveTo>
                <a:cubicBezTo>
                  <a:pt x="255" y="1043"/>
                  <a:pt x="255" y="1043"/>
                  <a:pt x="255" y="1043"/>
                </a:cubicBezTo>
                <a:cubicBezTo>
                  <a:pt x="292" y="978"/>
                  <a:pt x="292" y="978"/>
                  <a:pt x="292" y="978"/>
                </a:cubicBezTo>
                <a:cubicBezTo>
                  <a:pt x="315" y="991"/>
                  <a:pt x="315" y="991"/>
                  <a:pt x="315" y="991"/>
                </a:cubicBezTo>
                <a:lnTo>
                  <a:pt x="277" y="1057"/>
                </a:lnTo>
                <a:close/>
                <a:moveTo>
                  <a:pt x="292" y="541"/>
                </a:moveTo>
                <a:cubicBezTo>
                  <a:pt x="255" y="476"/>
                  <a:pt x="255" y="476"/>
                  <a:pt x="255" y="476"/>
                </a:cubicBezTo>
                <a:cubicBezTo>
                  <a:pt x="277" y="463"/>
                  <a:pt x="277" y="463"/>
                  <a:pt x="277" y="463"/>
                </a:cubicBezTo>
                <a:cubicBezTo>
                  <a:pt x="315" y="528"/>
                  <a:pt x="315" y="528"/>
                  <a:pt x="315" y="528"/>
                </a:cubicBezTo>
                <a:lnTo>
                  <a:pt x="292" y="541"/>
                </a:lnTo>
                <a:close/>
                <a:moveTo>
                  <a:pt x="447" y="1095"/>
                </a:moveTo>
                <a:cubicBezTo>
                  <a:pt x="420" y="1095"/>
                  <a:pt x="420" y="1095"/>
                  <a:pt x="420" y="1095"/>
                </a:cubicBezTo>
                <a:cubicBezTo>
                  <a:pt x="420" y="1019"/>
                  <a:pt x="420" y="1019"/>
                  <a:pt x="420" y="1019"/>
                </a:cubicBezTo>
                <a:cubicBezTo>
                  <a:pt x="447" y="1019"/>
                  <a:pt x="447" y="1019"/>
                  <a:pt x="447" y="1019"/>
                </a:cubicBezTo>
                <a:lnTo>
                  <a:pt x="447" y="1095"/>
                </a:lnTo>
                <a:close/>
                <a:moveTo>
                  <a:pt x="454" y="804"/>
                </a:moveTo>
                <a:cubicBezTo>
                  <a:pt x="457" y="847"/>
                  <a:pt x="457" y="847"/>
                  <a:pt x="457" y="847"/>
                </a:cubicBezTo>
                <a:cubicBezTo>
                  <a:pt x="410" y="847"/>
                  <a:pt x="410" y="847"/>
                  <a:pt x="410" y="847"/>
                </a:cubicBezTo>
                <a:cubicBezTo>
                  <a:pt x="413" y="804"/>
                  <a:pt x="413" y="804"/>
                  <a:pt x="413" y="804"/>
                </a:cubicBezTo>
                <a:cubicBezTo>
                  <a:pt x="396" y="796"/>
                  <a:pt x="384" y="779"/>
                  <a:pt x="384" y="760"/>
                </a:cubicBezTo>
                <a:cubicBezTo>
                  <a:pt x="384" y="738"/>
                  <a:pt x="399" y="719"/>
                  <a:pt x="419" y="713"/>
                </a:cubicBezTo>
                <a:cubicBezTo>
                  <a:pt x="432" y="517"/>
                  <a:pt x="432" y="517"/>
                  <a:pt x="432" y="517"/>
                </a:cubicBezTo>
                <a:cubicBezTo>
                  <a:pt x="447" y="713"/>
                  <a:pt x="447" y="713"/>
                  <a:pt x="447" y="713"/>
                </a:cubicBezTo>
                <a:cubicBezTo>
                  <a:pt x="467" y="719"/>
                  <a:pt x="482" y="738"/>
                  <a:pt x="482" y="760"/>
                </a:cubicBezTo>
                <a:cubicBezTo>
                  <a:pt x="482" y="779"/>
                  <a:pt x="471" y="796"/>
                  <a:pt x="454" y="804"/>
                </a:cubicBezTo>
                <a:close/>
                <a:moveTo>
                  <a:pt x="590" y="1057"/>
                </a:moveTo>
                <a:cubicBezTo>
                  <a:pt x="552" y="991"/>
                  <a:pt x="552" y="991"/>
                  <a:pt x="552" y="991"/>
                </a:cubicBezTo>
                <a:cubicBezTo>
                  <a:pt x="575" y="978"/>
                  <a:pt x="575" y="978"/>
                  <a:pt x="575" y="978"/>
                </a:cubicBezTo>
                <a:cubicBezTo>
                  <a:pt x="612" y="1043"/>
                  <a:pt x="612" y="1043"/>
                  <a:pt x="612" y="1043"/>
                </a:cubicBezTo>
                <a:lnTo>
                  <a:pt x="590" y="1057"/>
                </a:lnTo>
                <a:close/>
                <a:moveTo>
                  <a:pt x="575" y="541"/>
                </a:moveTo>
                <a:cubicBezTo>
                  <a:pt x="552" y="528"/>
                  <a:pt x="552" y="528"/>
                  <a:pt x="552" y="528"/>
                </a:cubicBezTo>
                <a:cubicBezTo>
                  <a:pt x="590" y="463"/>
                  <a:pt x="590" y="463"/>
                  <a:pt x="590" y="463"/>
                </a:cubicBezTo>
                <a:cubicBezTo>
                  <a:pt x="612" y="476"/>
                  <a:pt x="612" y="476"/>
                  <a:pt x="612" y="476"/>
                </a:cubicBezTo>
                <a:lnTo>
                  <a:pt x="575" y="541"/>
                </a:lnTo>
                <a:close/>
                <a:moveTo>
                  <a:pt x="717" y="939"/>
                </a:moveTo>
                <a:cubicBezTo>
                  <a:pt x="652" y="901"/>
                  <a:pt x="652" y="901"/>
                  <a:pt x="652" y="901"/>
                </a:cubicBezTo>
                <a:cubicBezTo>
                  <a:pt x="665" y="878"/>
                  <a:pt x="665" y="878"/>
                  <a:pt x="665" y="878"/>
                </a:cubicBezTo>
                <a:cubicBezTo>
                  <a:pt x="730" y="916"/>
                  <a:pt x="730" y="916"/>
                  <a:pt x="730" y="916"/>
                </a:cubicBezTo>
                <a:lnTo>
                  <a:pt x="717" y="939"/>
                </a:lnTo>
                <a:close/>
                <a:moveTo>
                  <a:pt x="693" y="773"/>
                </a:moveTo>
                <a:cubicBezTo>
                  <a:pt x="693" y="747"/>
                  <a:pt x="693" y="747"/>
                  <a:pt x="693" y="747"/>
                </a:cubicBezTo>
                <a:cubicBezTo>
                  <a:pt x="769" y="747"/>
                  <a:pt x="769" y="747"/>
                  <a:pt x="769" y="747"/>
                </a:cubicBezTo>
                <a:cubicBezTo>
                  <a:pt x="769" y="773"/>
                  <a:pt x="769" y="773"/>
                  <a:pt x="769" y="773"/>
                </a:cubicBezTo>
                <a:lnTo>
                  <a:pt x="693" y="7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096"/>
            <a:endParaRPr lang="en-US">
              <a:solidFill>
                <a:srgbClr val="5F5F5F"/>
              </a:solidFill>
            </a:endParaRPr>
          </a:p>
        </p:txBody>
      </p:sp>
      <p:sp>
        <p:nvSpPr>
          <p:cNvPr id="16" name="Freeform 9"/>
          <p:cNvSpPr>
            <a:spLocks noChangeAspect="1"/>
          </p:cNvSpPr>
          <p:nvPr/>
        </p:nvSpPr>
        <p:spPr bwMode="black">
          <a:xfrm>
            <a:off x="854737" y="2446459"/>
            <a:ext cx="341446" cy="588613"/>
          </a:xfrm>
          <a:custGeom>
            <a:avLst/>
            <a:gdLst>
              <a:gd name="T0" fmla="*/ 219 w 339"/>
              <a:gd name="T1" fmla="*/ 584 h 584"/>
              <a:gd name="T2" fmla="*/ 219 w 339"/>
              <a:gd name="T3" fmla="*/ 511 h 584"/>
              <a:gd name="T4" fmla="*/ 339 w 339"/>
              <a:gd name="T5" fmla="*/ 373 h 584"/>
              <a:gd name="T6" fmla="*/ 214 w 339"/>
              <a:gd name="T7" fmla="*/ 230 h 584"/>
              <a:gd name="T8" fmla="*/ 146 w 339"/>
              <a:gd name="T9" fmla="*/ 190 h 584"/>
              <a:gd name="T10" fmla="*/ 186 w 339"/>
              <a:gd name="T11" fmla="*/ 169 h 584"/>
              <a:gd name="T12" fmla="*/ 274 w 339"/>
              <a:gd name="T13" fmla="*/ 191 h 584"/>
              <a:gd name="T14" fmla="*/ 294 w 339"/>
              <a:gd name="T15" fmla="*/ 200 h 584"/>
              <a:gd name="T16" fmla="*/ 300 w 339"/>
              <a:gd name="T17" fmla="*/ 180 h 584"/>
              <a:gd name="T18" fmla="*/ 324 w 339"/>
              <a:gd name="T19" fmla="*/ 89 h 584"/>
              <a:gd name="T20" fmla="*/ 310 w 339"/>
              <a:gd name="T21" fmla="*/ 83 h 584"/>
              <a:gd name="T22" fmla="*/ 222 w 339"/>
              <a:gd name="T23" fmla="*/ 61 h 584"/>
              <a:gd name="T24" fmla="*/ 222 w 339"/>
              <a:gd name="T25" fmla="*/ 0 h 584"/>
              <a:gd name="T26" fmla="*/ 121 w 339"/>
              <a:gd name="T27" fmla="*/ 0 h 584"/>
              <a:gd name="T28" fmla="*/ 121 w 339"/>
              <a:gd name="T29" fmla="*/ 68 h 584"/>
              <a:gd name="T30" fmla="*/ 7 w 339"/>
              <a:gd name="T31" fmla="*/ 201 h 584"/>
              <a:gd name="T32" fmla="*/ 140 w 339"/>
              <a:gd name="T33" fmla="*/ 341 h 584"/>
              <a:gd name="T34" fmla="*/ 200 w 339"/>
              <a:gd name="T35" fmla="*/ 383 h 584"/>
              <a:gd name="T36" fmla="*/ 153 w 339"/>
              <a:gd name="T37" fmla="*/ 407 h 584"/>
              <a:gd name="T38" fmla="*/ 50 w 339"/>
              <a:gd name="T39" fmla="*/ 379 h 584"/>
              <a:gd name="T40" fmla="*/ 30 w 339"/>
              <a:gd name="T41" fmla="*/ 369 h 584"/>
              <a:gd name="T42" fmla="*/ 0 w 339"/>
              <a:gd name="T43" fmla="*/ 483 h 584"/>
              <a:gd name="T44" fmla="*/ 0 w 339"/>
              <a:gd name="T45" fmla="*/ 483 h 584"/>
              <a:gd name="T46" fmla="*/ 12 w 339"/>
              <a:gd name="T47" fmla="*/ 489 h 584"/>
              <a:gd name="T48" fmla="*/ 118 w 339"/>
              <a:gd name="T49" fmla="*/ 518 h 584"/>
              <a:gd name="T50" fmla="*/ 118 w 339"/>
              <a:gd name="T51" fmla="*/ 584 h 584"/>
              <a:gd name="T52" fmla="*/ 219 w 339"/>
              <a:gd name="T5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584">
                <a:moveTo>
                  <a:pt x="219" y="584"/>
                </a:moveTo>
                <a:cubicBezTo>
                  <a:pt x="219" y="511"/>
                  <a:pt x="219" y="511"/>
                  <a:pt x="219" y="511"/>
                </a:cubicBezTo>
                <a:cubicBezTo>
                  <a:pt x="293" y="493"/>
                  <a:pt x="339" y="442"/>
                  <a:pt x="339" y="373"/>
                </a:cubicBezTo>
                <a:cubicBezTo>
                  <a:pt x="339" y="304"/>
                  <a:pt x="301" y="261"/>
                  <a:pt x="214" y="230"/>
                </a:cubicBezTo>
                <a:cubicBezTo>
                  <a:pt x="182" y="219"/>
                  <a:pt x="146" y="203"/>
                  <a:pt x="146" y="190"/>
                </a:cubicBezTo>
                <a:cubicBezTo>
                  <a:pt x="146" y="172"/>
                  <a:pt x="171" y="169"/>
                  <a:pt x="186" y="169"/>
                </a:cubicBezTo>
                <a:cubicBezTo>
                  <a:pt x="230" y="169"/>
                  <a:pt x="258" y="183"/>
                  <a:pt x="274" y="191"/>
                </a:cubicBezTo>
                <a:cubicBezTo>
                  <a:pt x="294" y="200"/>
                  <a:pt x="294" y="200"/>
                  <a:pt x="294" y="200"/>
                </a:cubicBezTo>
                <a:cubicBezTo>
                  <a:pt x="300" y="180"/>
                  <a:pt x="300" y="180"/>
                  <a:pt x="300" y="180"/>
                </a:cubicBezTo>
                <a:cubicBezTo>
                  <a:pt x="324" y="89"/>
                  <a:pt x="324" y="89"/>
                  <a:pt x="324" y="89"/>
                </a:cubicBezTo>
                <a:cubicBezTo>
                  <a:pt x="310" y="83"/>
                  <a:pt x="310" y="83"/>
                  <a:pt x="310" y="83"/>
                </a:cubicBezTo>
                <a:cubicBezTo>
                  <a:pt x="293" y="75"/>
                  <a:pt x="264" y="64"/>
                  <a:pt x="222" y="61"/>
                </a:cubicBezTo>
                <a:cubicBezTo>
                  <a:pt x="222" y="0"/>
                  <a:pt x="222" y="0"/>
                  <a:pt x="222" y="0"/>
                </a:cubicBezTo>
                <a:cubicBezTo>
                  <a:pt x="121" y="0"/>
                  <a:pt x="121" y="0"/>
                  <a:pt x="121" y="0"/>
                </a:cubicBezTo>
                <a:cubicBezTo>
                  <a:pt x="121" y="68"/>
                  <a:pt x="121" y="68"/>
                  <a:pt x="121" y="68"/>
                </a:cubicBezTo>
                <a:cubicBezTo>
                  <a:pt x="51" y="86"/>
                  <a:pt x="7" y="136"/>
                  <a:pt x="7" y="201"/>
                </a:cubicBezTo>
                <a:cubicBezTo>
                  <a:pt x="7" y="286"/>
                  <a:pt x="78" y="320"/>
                  <a:pt x="140" y="341"/>
                </a:cubicBezTo>
                <a:cubicBezTo>
                  <a:pt x="193" y="359"/>
                  <a:pt x="200" y="372"/>
                  <a:pt x="200" y="383"/>
                </a:cubicBezTo>
                <a:cubicBezTo>
                  <a:pt x="200" y="400"/>
                  <a:pt x="176" y="407"/>
                  <a:pt x="153" y="407"/>
                </a:cubicBezTo>
                <a:cubicBezTo>
                  <a:pt x="107" y="407"/>
                  <a:pt x="68" y="390"/>
                  <a:pt x="50" y="379"/>
                </a:cubicBezTo>
                <a:cubicBezTo>
                  <a:pt x="30" y="369"/>
                  <a:pt x="30" y="369"/>
                  <a:pt x="30" y="369"/>
                </a:cubicBezTo>
                <a:cubicBezTo>
                  <a:pt x="0" y="483"/>
                  <a:pt x="0" y="483"/>
                  <a:pt x="0" y="483"/>
                </a:cubicBezTo>
                <a:cubicBezTo>
                  <a:pt x="0" y="483"/>
                  <a:pt x="0" y="483"/>
                  <a:pt x="0" y="483"/>
                </a:cubicBezTo>
                <a:cubicBezTo>
                  <a:pt x="12" y="489"/>
                  <a:pt x="12" y="489"/>
                  <a:pt x="12" y="489"/>
                </a:cubicBezTo>
                <a:cubicBezTo>
                  <a:pt x="39" y="504"/>
                  <a:pt x="79" y="515"/>
                  <a:pt x="118" y="518"/>
                </a:cubicBezTo>
                <a:cubicBezTo>
                  <a:pt x="118" y="584"/>
                  <a:pt x="118" y="584"/>
                  <a:pt x="118" y="584"/>
                </a:cubicBezTo>
                <a:lnTo>
                  <a:pt x="219" y="584"/>
                </a:lnTo>
                <a:close/>
              </a:path>
            </a:pathLst>
          </a:custGeom>
          <a:solidFill>
            <a:srgbClr val="FFFFFF"/>
          </a:solidFill>
          <a:ln w="31750" cap="sq">
            <a:noFill/>
            <a:miter lim="800000"/>
            <a:headEnd/>
            <a:tailEnd/>
          </a:ln>
          <a:extLst/>
        </p:spPr>
        <p:txBody>
          <a:bodyPr vert="horz" wrap="square" lIns="91428" tIns="45714" rIns="91428" bIns="45714" numCol="1" anchor="t" anchorCtr="0" compatLnSpc="1">
            <a:prstTxWarp prst="textNoShape">
              <a:avLst/>
            </a:prstTxWarp>
          </a:bodyPr>
          <a:lstStyle/>
          <a:p>
            <a:pPr defTabSz="914096"/>
            <a:endParaRPr lang="en-US">
              <a:solidFill>
                <a:srgbClr val="5F5F5F"/>
              </a:solidFill>
            </a:endParaRPr>
          </a:p>
        </p:txBody>
      </p:sp>
      <p:sp>
        <p:nvSpPr>
          <p:cNvPr id="17" name="Freeform 164"/>
          <p:cNvSpPr>
            <a:spLocks noEditPoints="1"/>
          </p:cNvSpPr>
          <p:nvPr/>
        </p:nvSpPr>
        <p:spPr bwMode="black">
          <a:xfrm>
            <a:off x="811648" y="3445205"/>
            <a:ext cx="398267" cy="552159"/>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7" rIns="82296" bIns="41147" numCol="1" anchor="t" anchorCtr="0" compatLnSpc="1">
            <a:prstTxWarp prst="textNoShape">
              <a:avLst/>
            </a:prstTxWarp>
          </a:bodyPr>
          <a:lstStyle/>
          <a:p>
            <a:pPr defTabSz="914096"/>
            <a:endParaRPr lang="en-US" sz="1600">
              <a:solidFill>
                <a:srgbClr val="5F5F5F"/>
              </a:solidFill>
            </a:endParaRPr>
          </a:p>
        </p:txBody>
      </p:sp>
      <p:sp>
        <p:nvSpPr>
          <p:cNvPr id="18" name="Text Placeholder 3"/>
          <p:cNvSpPr txBox="1">
            <a:spLocks/>
          </p:cNvSpPr>
          <p:nvPr/>
        </p:nvSpPr>
        <p:spPr>
          <a:xfrm>
            <a:off x="1665522" y="3204034"/>
            <a:ext cx="7685312" cy="923330"/>
          </a:xfrm>
          <a:prstGeom prst="rect">
            <a:avLst/>
          </a:prstGeom>
        </p:spPr>
        <p:txBody>
          <a:bodyPr vert="horz" lIns="0" tIns="0" rIns="0" bIns="0" rtlCol="0">
            <a:spAutoFit/>
          </a:bodyPr>
          <a:lstStyle>
            <a:lvl1pPr marL="213142" marR="0" indent="-213142" algn="l" defTabSz="685835"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gradFill>
                  <a:gsLst>
                    <a:gs pos="1250">
                      <a:schemeClr val="tx1"/>
                    </a:gs>
                    <a:gs pos="100000">
                      <a:schemeClr val="tx1"/>
                    </a:gs>
                  </a:gsLst>
                  <a:lin ang="5400000" scaled="0"/>
                </a:gradFill>
                <a:latin typeface="+mj-lt"/>
                <a:ea typeface="+mn-ea"/>
                <a:cs typeface="+mn-cs"/>
              </a:defRPr>
            </a:lvl1pPr>
            <a:lvl2pPr marL="388180" marR="0" indent="-175039" algn="l" defTabSz="68583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56073" marR="0" indent="-167894" algn="l" defTabSz="685835"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3pPr>
            <a:lvl4pPr marL="685862" marR="0" indent="-129791" algn="l" defTabSz="68583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815653" marR="0" indent="-129791" algn="l" defTabSz="685835"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nSpc>
                <a:spcPct val="100000"/>
              </a:lnSpc>
              <a:buNone/>
            </a:pPr>
            <a:r>
              <a:rPr lang="en-US" sz="2800" dirty="0" err="1">
                <a:solidFill>
                  <a:srgbClr val="8CC600">
                    <a:alpha val="99000"/>
                  </a:srgbClr>
                </a:solidFill>
                <a:latin typeface="Segoe UI Light"/>
              </a:rPr>
              <a:t>PaaS</a:t>
            </a:r>
            <a:r>
              <a:rPr lang="en-US" sz="2800" dirty="0">
                <a:solidFill>
                  <a:srgbClr val="8CC600">
                    <a:alpha val="99000"/>
                  </a:srgbClr>
                </a:solidFill>
                <a:latin typeface="Segoe UI Light"/>
              </a:rPr>
              <a:t> is lower risk</a:t>
            </a:r>
          </a:p>
          <a:p>
            <a:pPr marL="2381" lvl="1" indent="0">
              <a:lnSpc>
                <a:spcPct val="100000"/>
              </a:lnSpc>
              <a:spcBef>
                <a:spcPts val="0"/>
              </a:spcBef>
              <a:buSzPct val="80000"/>
              <a:buNone/>
            </a:pPr>
            <a:r>
              <a:rPr lang="en-US" sz="1600" spc="-38" dirty="0">
                <a:solidFill>
                  <a:srgbClr val="5F5F5F">
                    <a:alpha val="99000"/>
                  </a:srgbClr>
                </a:solidFill>
              </a:rPr>
              <a:t>Reason: </a:t>
            </a:r>
            <a:r>
              <a:rPr lang="en-US" sz="1600" spc="-38" dirty="0">
                <a:solidFill>
                  <a:srgbClr val="5F5F5F">
                    <a:lumMod val="65000"/>
                    <a:alpha val="99000"/>
                  </a:srgbClr>
                </a:solidFill>
              </a:rPr>
              <a:t>The platform does more, leaving fewer opportunities for error</a:t>
            </a:r>
          </a:p>
          <a:p>
            <a:pPr marL="2381" lvl="1" indent="0">
              <a:lnSpc>
                <a:spcPct val="100000"/>
              </a:lnSpc>
              <a:spcBef>
                <a:spcPts val="0"/>
              </a:spcBef>
              <a:buSzPct val="80000"/>
              <a:buNone/>
            </a:pPr>
            <a:r>
              <a:rPr lang="en-US" sz="1600" spc="-38" dirty="0">
                <a:solidFill>
                  <a:srgbClr val="5F5F5F">
                    <a:alpha val="99000"/>
                  </a:srgbClr>
                </a:solidFill>
              </a:rPr>
              <a:t>Benefit: </a:t>
            </a:r>
            <a:r>
              <a:rPr lang="en-US" sz="1600" spc="-38" dirty="0">
                <a:solidFill>
                  <a:srgbClr val="5F5F5F">
                    <a:lumMod val="65000"/>
                    <a:alpha val="99000"/>
                  </a:srgbClr>
                </a:solidFill>
              </a:rPr>
              <a:t>Creating and running applications gets more reliable</a:t>
            </a:r>
          </a:p>
        </p:txBody>
      </p:sp>
    </p:spTree>
    <p:custDataLst>
      <p:tags r:id="rId1"/>
    </p:custDataLst>
    <p:extLst>
      <p:ext uri="{BB962C8B-B14F-4D97-AF65-F5344CB8AC3E}">
        <p14:creationId xmlns:p14="http://schemas.microsoft.com/office/powerpoint/2010/main" val="275347377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02649" y="2271528"/>
            <a:ext cx="989139" cy="989139"/>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4" tIns="34294" rIns="34294" bIns="3429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491785" y="1238257"/>
            <a:ext cx="7118818" cy="2963628"/>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4" tIns="45714" rIns="45714" bIns="4571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mtClean="0"/>
              <a:t>IaaS and PaaS Side by Side</a:t>
            </a:r>
            <a:endParaRPr lang="en-US" dirty="0"/>
          </a:p>
        </p:txBody>
      </p:sp>
      <p:sp>
        <p:nvSpPr>
          <p:cNvPr id="2" name="Rectangle 1"/>
          <p:cNvSpPr/>
          <p:nvPr/>
        </p:nvSpPr>
        <p:spPr bwMode="auto">
          <a:xfrm>
            <a:off x="502649" y="1238258"/>
            <a:ext cx="989139" cy="989139"/>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4" tIns="34294" rIns="34294" bIns="34294" numCol="1" spcCol="0" rtlCol="0" fromWordArt="0" anchor="ctr" anchorCtr="0" forceAA="0" compatLnSpc="1">
            <a:prstTxWarp prst="textNoShape">
              <a:avLst/>
            </a:prstTxWarp>
            <a:noAutofit/>
          </a:bodyPr>
          <a:lstStyle/>
          <a:p>
            <a:pPr algn="ctr" defTabSz="913985" fontAlgn="base">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Freeform 128"/>
          <p:cNvSpPr>
            <a:spLocks noChangeAspect="1"/>
          </p:cNvSpPr>
          <p:nvPr/>
        </p:nvSpPr>
        <p:spPr bwMode="black">
          <a:xfrm>
            <a:off x="677709" y="1558137"/>
            <a:ext cx="639017" cy="35300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28" tIns="45714" rIns="91428" bIns="45714" numCol="1" anchor="t" anchorCtr="0" compatLnSpc="1">
            <a:prstTxWarp prst="textNoShape">
              <a:avLst/>
            </a:prstTxWarp>
          </a:bodyPr>
          <a:lstStyle/>
          <a:p>
            <a:pPr defTabSz="914096"/>
            <a:endParaRPr lang="en-US">
              <a:solidFill>
                <a:srgbClr val="5F5F5F"/>
              </a:solidFill>
            </a:endParaRPr>
          </a:p>
        </p:txBody>
      </p:sp>
      <p:sp>
        <p:nvSpPr>
          <p:cNvPr id="10" name="Freeform 6"/>
          <p:cNvSpPr>
            <a:spLocks noEditPoints="1"/>
          </p:cNvSpPr>
          <p:nvPr/>
        </p:nvSpPr>
        <p:spPr bwMode="black">
          <a:xfrm>
            <a:off x="650658" y="2466320"/>
            <a:ext cx="693122" cy="599557"/>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096"/>
            <a:endParaRPr lang="en-US">
              <a:solidFill>
                <a:srgbClr val="5F5F5F"/>
              </a:solidFill>
            </a:endParaRPr>
          </a:p>
        </p:txBody>
      </p:sp>
      <p:sp>
        <p:nvSpPr>
          <p:cNvPr id="12" name="Text Placeholder 3"/>
          <p:cNvSpPr txBox="1">
            <a:spLocks/>
          </p:cNvSpPr>
          <p:nvPr/>
        </p:nvSpPr>
        <p:spPr>
          <a:xfrm>
            <a:off x="1665522" y="2491213"/>
            <a:ext cx="7685312" cy="609398"/>
          </a:xfrm>
          <a:prstGeom prst="rect">
            <a:avLst/>
          </a:prstGeom>
        </p:spPr>
        <p:txBody>
          <a:bodyPr vert="horz"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3"/>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3"/>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3"/>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sz="2800" dirty="0">
                <a:solidFill>
                  <a:srgbClr val="0071BC">
                    <a:alpha val="99000"/>
                  </a:srgbClr>
                </a:solidFill>
                <a:latin typeface="Segoe UI Light"/>
              </a:rPr>
              <a:t>Direct Connectivity Using Virtual Networking</a:t>
            </a:r>
          </a:p>
          <a:p>
            <a:pPr marL="2381" lvl="1"/>
            <a:r>
              <a:rPr lang="en-US" sz="1600" dirty="0">
                <a:solidFill>
                  <a:srgbClr val="5F5F5F">
                    <a:alpha val="99000"/>
                  </a:srgbClr>
                </a:solidFill>
              </a:rPr>
              <a:t>For advanced connectivity scenarios such as Active Directory or DCOM</a:t>
            </a:r>
            <a:endParaRPr lang="en-US" sz="2400" dirty="0">
              <a:solidFill>
                <a:srgbClr val="00AEEF">
                  <a:alpha val="99000"/>
                </a:srgbClr>
              </a:solidFill>
              <a:latin typeface="Segoe UI Light"/>
            </a:endParaRPr>
          </a:p>
        </p:txBody>
      </p:sp>
      <p:sp>
        <p:nvSpPr>
          <p:cNvPr id="13" name="Text Placeholder 3"/>
          <p:cNvSpPr txBox="1">
            <a:spLocks/>
          </p:cNvSpPr>
          <p:nvPr/>
        </p:nvSpPr>
        <p:spPr>
          <a:xfrm>
            <a:off x="1665522" y="1372891"/>
            <a:ext cx="7685312" cy="609398"/>
          </a:xfrm>
          <a:prstGeom prst="rect">
            <a:avLst/>
          </a:prstGeom>
        </p:spPr>
        <p:txBody>
          <a:bodyPr vert="horz"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3"/>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3"/>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3"/>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2800" dirty="0">
                <a:solidFill>
                  <a:srgbClr val="0071BC">
                    <a:alpha val="99000"/>
                  </a:srgbClr>
                </a:solidFill>
                <a:latin typeface="Segoe UI Light"/>
              </a:rPr>
              <a:t>Connect Cloud Apps via VIPs</a:t>
            </a:r>
          </a:p>
          <a:p>
            <a:pPr marL="2381" lvl="1"/>
            <a:r>
              <a:rPr lang="en-US" sz="1600" dirty="0">
                <a:solidFill>
                  <a:srgbClr val="5F5F5F">
                    <a:alpha val="99000"/>
                  </a:srgbClr>
                </a:solidFill>
              </a:rPr>
              <a:t>Easily compose services by connecting public endpoints</a:t>
            </a:r>
            <a:endParaRPr lang="en-US" sz="2400" dirty="0">
              <a:latin typeface="Segoe UI Light"/>
            </a:endParaRPr>
          </a:p>
        </p:txBody>
      </p:sp>
    </p:spTree>
    <p:extLst>
      <p:ext uri="{BB962C8B-B14F-4D97-AF65-F5344CB8AC3E}">
        <p14:creationId xmlns:p14="http://schemas.microsoft.com/office/powerpoint/2010/main" val="241322201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Elbow Connector 23"/>
          <p:cNvCxnSpPr/>
          <p:nvPr/>
        </p:nvCxnSpPr>
        <p:spPr>
          <a:xfrm rot="10800000" flipV="1">
            <a:off x="4687708" y="1111329"/>
            <a:ext cx="3359127" cy="3383280"/>
          </a:xfrm>
          <a:prstGeom prst="bentConnector3">
            <a:avLst>
              <a:gd name="adj1" fmla="val 108823"/>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bwMode="auto">
          <a:xfrm rot="5400000">
            <a:off x="3908276" y="3053204"/>
            <a:ext cx="2059945" cy="31562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8" name="Rounded Rectangle 117"/>
          <p:cNvSpPr/>
          <p:nvPr/>
        </p:nvSpPr>
        <p:spPr bwMode="auto">
          <a:xfrm rot="1804617">
            <a:off x="4731152" y="2013996"/>
            <a:ext cx="573532" cy="409729"/>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 name="Rounded Rectangle 10"/>
          <p:cNvSpPr/>
          <p:nvPr/>
        </p:nvSpPr>
        <p:spPr bwMode="auto">
          <a:xfrm rot="19727983">
            <a:off x="5088361" y="1966271"/>
            <a:ext cx="573532" cy="409729"/>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9436" y="171450"/>
            <a:ext cx="8363938" cy="498598"/>
          </a:xfrm>
        </p:spPr>
        <p:txBody>
          <a:bodyPr/>
          <a:lstStyle/>
          <a:p>
            <a:r>
              <a:rPr lang="en-US" sz="3600" dirty="0"/>
              <a:t>Connecting Applications and VMs</a:t>
            </a:r>
          </a:p>
        </p:txBody>
      </p:sp>
      <p:sp>
        <p:nvSpPr>
          <p:cNvPr id="28" name="Content Placeholder 2"/>
          <p:cNvSpPr>
            <a:spLocks noGrp="1"/>
          </p:cNvSpPr>
          <p:nvPr>
            <p:ph type="body" sz="quarter" idx="10"/>
          </p:nvPr>
        </p:nvSpPr>
        <p:spPr>
          <a:xfrm>
            <a:off x="389436" y="1085851"/>
            <a:ext cx="3870591" cy="1668662"/>
          </a:xfrm>
        </p:spPr>
        <p:txBody>
          <a:bodyPr/>
          <a:lstStyle/>
          <a:p>
            <a:pPr marL="0"/>
            <a:r>
              <a:rPr lang="en-US" sz="2400" dirty="0">
                <a:solidFill>
                  <a:schemeClr val="accent2">
                    <a:alpha val="99000"/>
                  </a:schemeClr>
                </a:solidFill>
              </a:rPr>
              <a:t>Strengths</a:t>
            </a:r>
          </a:p>
          <a:p>
            <a:pPr lvl="1"/>
            <a:r>
              <a:rPr lang="en-US" sz="1800" spc="0" dirty="0"/>
              <a:t>Simplicity</a:t>
            </a:r>
          </a:p>
          <a:p>
            <a:pPr lvl="1"/>
            <a:r>
              <a:rPr lang="en-US" sz="1800" spc="0" dirty="0"/>
              <a:t>Tenant Autonomy</a:t>
            </a:r>
          </a:p>
          <a:p>
            <a:pPr lvl="1"/>
            <a:r>
              <a:rPr lang="en-US" sz="1800" spc="0" dirty="0"/>
              <a:t>VIP Swap (cloud services)</a:t>
            </a:r>
          </a:p>
          <a:p>
            <a:pPr lvl="1"/>
            <a:r>
              <a:rPr lang="en-US" sz="1800" spc="0" dirty="0"/>
              <a:t>Easy Local </a:t>
            </a:r>
            <a:r>
              <a:rPr lang="en-US" sz="1800" spc="0" dirty="0" err="1"/>
              <a:t>Dev</a:t>
            </a:r>
            <a:r>
              <a:rPr lang="en-US" sz="1800" spc="0" dirty="0"/>
              <a:t>/Test</a:t>
            </a:r>
          </a:p>
          <a:p>
            <a:pPr lvl="1"/>
            <a:endParaRPr lang="en-US" sz="1800" spc="0" dirty="0"/>
          </a:p>
        </p:txBody>
      </p:sp>
      <p:sp>
        <p:nvSpPr>
          <p:cNvPr id="29" name="TextBox 28"/>
          <p:cNvSpPr txBox="1"/>
          <p:nvPr/>
        </p:nvSpPr>
        <p:spPr>
          <a:xfrm>
            <a:off x="3257624" y="1429305"/>
            <a:ext cx="1002409" cy="1292662"/>
          </a:xfrm>
          <a:prstGeom prst="rect">
            <a:avLst/>
          </a:prstGeom>
          <a:noFill/>
        </p:spPr>
        <p:txBody>
          <a:bodyPr wrap="square" lIns="0" tIns="0" rIns="0" bIns="0" rtlCol="0">
            <a:spAutoFit/>
          </a:bodyPr>
          <a:lstStyle>
            <a:defPPr>
              <a:defRPr lang="en-US"/>
            </a:defPPr>
            <a:lvl1pPr algn="ctr">
              <a:defRPr sz="1400">
                <a:gradFill>
                  <a:gsLst>
                    <a:gs pos="0">
                      <a:srgbClr val="595959"/>
                    </a:gs>
                    <a:gs pos="86000">
                      <a:srgbClr val="595959"/>
                    </a:gs>
                  </a:gsLst>
                  <a:lin ang="5400000" scaled="0"/>
                </a:gradFill>
              </a:defRPr>
            </a:lvl1pPr>
          </a:lstStyle>
          <a:p>
            <a:r>
              <a:rPr lang="en-US" dirty="0"/>
              <a:t>SQL Data Access Traffic Through Public </a:t>
            </a:r>
            <a:r>
              <a:rPr lang="en-US" dirty="0" smtClean="0"/>
              <a:t>Endpoint</a:t>
            </a:r>
            <a:endParaRPr lang="en-US" dirty="0"/>
          </a:p>
        </p:txBody>
      </p:sp>
      <p:sp>
        <p:nvSpPr>
          <p:cNvPr id="30" name="Content Placeholder 2"/>
          <p:cNvSpPr txBox="1">
            <a:spLocks/>
          </p:cNvSpPr>
          <p:nvPr/>
        </p:nvSpPr>
        <p:spPr>
          <a:xfrm>
            <a:off x="389438" y="3065200"/>
            <a:ext cx="3870591" cy="1637982"/>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75" dirty="0">
                <a:solidFill>
                  <a:schemeClr val="accent2">
                    <a:alpha val="99000"/>
                  </a:schemeClr>
                </a:solidFill>
                <a:latin typeface="Segoe UI Light" pitchFamily="34" charset="0"/>
              </a:rPr>
              <a:t>Weaknesses</a:t>
            </a:r>
          </a:p>
          <a:p>
            <a:pPr marL="0" indent="0">
              <a:buNone/>
            </a:pPr>
            <a:r>
              <a:rPr lang="en-US" sz="1800" dirty="0">
                <a:gradFill>
                  <a:gsLst>
                    <a:gs pos="0">
                      <a:srgbClr val="595959"/>
                    </a:gs>
                    <a:gs pos="86000">
                      <a:srgbClr val="595959"/>
                    </a:gs>
                  </a:gsLst>
                  <a:lin ang="5400000" scaled="0"/>
                </a:gradFill>
              </a:rPr>
              <a:t>Higher Latency</a:t>
            </a:r>
          </a:p>
          <a:p>
            <a:pPr marL="0" indent="0">
              <a:buNone/>
            </a:pPr>
            <a:r>
              <a:rPr lang="en-US" sz="1800" dirty="0">
                <a:gradFill>
                  <a:gsLst>
                    <a:gs pos="0">
                      <a:srgbClr val="595959"/>
                    </a:gs>
                    <a:gs pos="86000">
                      <a:srgbClr val="595959"/>
                    </a:gs>
                  </a:gsLst>
                  <a:lin ang="5400000" scaled="0"/>
                </a:gradFill>
              </a:rPr>
              <a:t>Less Secure</a:t>
            </a:r>
            <a:br>
              <a:rPr lang="en-US" sz="1800" dirty="0">
                <a:gradFill>
                  <a:gsLst>
                    <a:gs pos="0">
                      <a:srgbClr val="595959"/>
                    </a:gs>
                    <a:gs pos="86000">
                      <a:srgbClr val="595959"/>
                    </a:gs>
                  </a:gsLst>
                  <a:lin ang="5400000" scaled="0"/>
                </a:gradFill>
              </a:rPr>
            </a:br>
            <a:r>
              <a:rPr lang="en-US" sz="1800" dirty="0">
                <a:gradFill>
                  <a:gsLst>
                    <a:gs pos="0">
                      <a:srgbClr val="595959"/>
                    </a:gs>
                    <a:gs pos="86000">
                      <a:srgbClr val="595959"/>
                    </a:gs>
                  </a:gsLst>
                  <a:lin ang="5400000" scaled="0"/>
                </a:gradFill>
              </a:rPr>
              <a:t>Management/Deployment Overhead</a:t>
            </a:r>
          </a:p>
        </p:txBody>
      </p:sp>
      <p:grpSp>
        <p:nvGrpSpPr>
          <p:cNvPr id="42" name="Group 41"/>
          <p:cNvGrpSpPr/>
          <p:nvPr/>
        </p:nvGrpSpPr>
        <p:grpSpPr>
          <a:xfrm>
            <a:off x="5821316" y="3145174"/>
            <a:ext cx="2932059" cy="1697005"/>
            <a:chOff x="214313" y="2174875"/>
            <a:chExt cx="990600" cy="598488"/>
          </a:xfrm>
          <a:solidFill>
            <a:schemeClr val="accent2"/>
          </a:solidFill>
        </p:grpSpPr>
        <p:sp>
          <p:nvSpPr>
            <p:cNvPr id="43"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5821314" y="1051593"/>
            <a:ext cx="2932059" cy="1697005"/>
            <a:chOff x="214313" y="2174875"/>
            <a:chExt cx="990600" cy="598488"/>
          </a:xfrm>
          <a:solidFill>
            <a:schemeClr val="accent2"/>
          </a:solidFill>
        </p:grpSpPr>
        <p:sp>
          <p:nvSpPr>
            <p:cNvPr id="46"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6693960" y="1772197"/>
            <a:ext cx="686109" cy="826566"/>
            <a:chOff x="6416842" y="3516010"/>
            <a:chExt cx="1304729" cy="1572236"/>
          </a:xfrm>
        </p:grpSpPr>
        <p:pic>
          <p:nvPicPr>
            <p:cNvPr id="51"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0"/>
              <a:ext cx="1175708" cy="1572236"/>
            </a:xfrm>
            <a:prstGeom prst="rect">
              <a:avLst/>
            </a:prstGeom>
            <a:noFill/>
          </p:spPr>
        </p:pic>
        <p:sp>
          <p:nvSpPr>
            <p:cNvPr id="52"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200"/>
            </a:p>
          </p:txBody>
        </p:sp>
      </p:grpSp>
      <p:sp>
        <p:nvSpPr>
          <p:cNvPr id="50" name="TextBox 49"/>
          <p:cNvSpPr txBox="1"/>
          <p:nvPr/>
        </p:nvSpPr>
        <p:spPr>
          <a:xfrm>
            <a:off x="6116715" y="2522115"/>
            <a:ext cx="1753144" cy="173124"/>
          </a:xfrm>
          <a:prstGeom prst="rect">
            <a:avLst/>
          </a:prstGeom>
          <a:noFill/>
        </p:spPr>
        <p:txBody>
          <a:bodyPr wrap="square" lIns="0" tIns="0" rIns="0" bIns="0" rtlCol="0">
            <a:spAutoFit/>
          </a:bodyPr>
          <a:lstStyle/>
          <a:p>
            <a:pPr algn="ctr"/>
            <a:r>
              <a:rPr lang="en-US" sz="1100" dirty="0">
                <a:solidFill>
                  <a:schemeClr val="bg1">
                    <a:alpha val="99000"/>
                  </a:schemeClr>
                </a:solidFill>
              </a:rPr>
              <a:t>Cloud Service or Web Site</a:t>
            </a:r>
          </a:p>
        </p:txBody>
      </p:sp>
      <p:sp>
        <p:nvSpPr>
          <p:cNvPr id="54" name="TextBox 53"/>
          <p:cNvSpPr txBox="1"/>
          <p:nvPr/>
        </p:nvSpPr>
        <p:spPr>
          <a:xfrm>
            <a:off x="7701594" y="3358984"/>
            <a:ext cx="920176" cy="369332"/>
          </a:xfrm>
          <a:prstGeom prst="rect">
            <a:avLst/>
          </a:prstGeom>
          <a:noFill/>
        </p:spPr>
        <p:txBody>
          <a:bodyPr wrap="square" lIns="0" tIns="0" rIns="0" bIns="0" rtlCol="0">
            <a:spAutoFit/>
          </a:bodyPr>
          <a:lstStyle/>
          <a:p>
            <a:pPr algn="r"/>
            <a:r>
              <a:rPr lang="en-US" sz="1200" dirty="0">
                <a:solidFill>
                  <a:schemeClr val="bg1">
                    <a:alpha val="99000"/>
                  </a:schemeClr>
                </a:solidFill>
              </a:rPr>
              <a:t>Cloud </a:t>
            </a:r>
          </a:p>
          <a:p>
            <a:pPr algn="r"/>
            <a:r>
              <a:rPr lang="en-US" sz="1200" dirty="0">
                <a:solidFill>
                  <a:schemeClr val="bg1">
                    <a:alpha val="99000"/>
                  </a:schemeClr>
                </a:solidFill>
              </a:rPr>
              <a:t>Service </a:t>
            </a:r>
          </a:p>
        </p:txBody>
      </p:sp>
      <p:sp>
        <p:nvSpPr>
          <p:cNvPr id="56" name="TextBox 55"/>
          <p:cNvSpPr txBox="1"/>
          <p:nvPr/>
        </p:nvSpPr>
        <p:spPr>
          <a:xfrm>
            <a:off x="7319307" y="4159409"/>
            <a:ext cx="660522" cy="430887"/>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dirty="0" smtClean="0"/>
              <a:t>SQL Server</a:t>
            </a:r>
            <a:endParaRPr lang="en-US" dirty="0"/>
          </a:p>
        </p:txBody>
      </p:sp>
      <p:grpSp>
        <p:nvGrpSpPr>
          <p:cNvPr id="58" name="Group 57"/>
          <p:cNvGrpSpPr/>
          <p:nvPr/>
        </p:nvGrpSpPr>
        <p:grpSpPr>
          <a:xfrm>
            <a:off x="6887897" y="4173603"/>
            <a:ext cx="470076" cy="393941"/>
            <a:chOff x="8480471" y="4278533"/>
            <a:chExt cx="813936" cy="682287"/>
          </a:xfrm>
        </p:grpSpPr>
        <p:sp>
          <p:nvSpPr>
            <p:cNvPr id="62"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555491"/>
              <a:endParaRPr lang="en-US" spc="-92">
                <a:solidFill>
                  <a:schemeClr val="tx1">
                    <a:lumMod val="50000"/>
                  </a:schemeClr>
                </a:solidFill>
                <a:latin typeface="Segoe Light" pitchFamily="34" charset="0"/>
              </a:endParaRPr>
            </a:p>
          </p:txBody>
        </p:sp>
        <p:sp>
          <p:nvSpPr>
            <p:cNvPr id="63" name="Freeform 62"/>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555491"/>
              <a:r>
                <a:rPr lang="en-US" spc="-92" dirty="0">
                  <a:solidFill>
                    <a:schemeClr val="tx1">
                      <a:lumMod val="50000"/>
                    </a:schemeClr>
                  </a:solidFill>
                  <a:latin typeface="Segoe Light" pitchFamily="34" charset="0"/>
                </a:rPr>
                <a:t> </a:t>
              </a:r>
            </a:p>
          </p:txBody>
        </p:sp>
      </p:grpSp>
      <p:sp>
        <p:nvSpPr>
          <p:cNvPr id="64" name="TextBox 63"/>
          <p:cNvSpPr txBox="1"/>
          <p:nvPr/>
        </p:nvSpPr>
        <p:spPr>
          <a:xfrm>
            <a:off x="4670197" y="1371653"/>
            <a:ext cx="1002409" cy="346249"/>
          </a:xfrm>
          <a:prstGeom prst="rect">
            <a:avLst/>
          </a:prstGeom>
          <a:noFill/>
        </p:spPr>
        <p:txBody>
          <a:bodyPr wrap="square" lIns="0" tIns="0" rIns="0" bIns="0" rtlCol="0">
            <a:spAutoFit/>
          </a:bodyPr>
          <a:lstStyle/>
          <a:p>
            <a:pPr algn="ctr"/>
            <a:r>
              <a:rPr lang="en-US" sz="1100" dirty="0">
                <a:gradFill>
                  <a:gsLst>
                    <a:gs pos="0">
                      <a:srgbClr val="595959"/>
                    </a:gs>
                    <a:gs pos="86000">
                      <a:srgbClr val="595959"/>
                    </a:gs>
                  </a:gsLst>
                  <a:lin ang="5400000" scaled="0"/>
                </a:gradFill>
              </a:rPr>
              <a:t>Load </a:t>
            </a:r>
            <a:br>
              <a:rPr lang="en-US" sz="1100" dirty="0">
                <a:gradFill>
                  <a:gsLst>
                    <a:gs pos="0">
                      <a:srgbClr val="595959"/>
                    </a:gs>
                    <a:gs pos="86000">
                      <a:srgbClr val="595959"/>
                    </a:gs>
                  </a:gsLst>
                  <a:lin ang="5400000" scaled="0"/>
                </a:gradFill>
              </a:rPr>
            </a:br>
            <a:r>
              <a:rPr lang="en-US" sz="1100" dirty="0">
                <a:gradFill>
                  <a:gsLst>
                    <a:gs pos="0">
                      <a:srgbClr val="595959"/>
                    </a:gs>
                    <a:gs pos="86000">
                      <a:srgbClr val="595959"/>
                    </a:gs>
                  </a:gsLst>
                  <a:lin ang="5400000" scaled="0"/>
                </a:gradFill>
              </a:rPr>
              <a:t>Balancer</a:t>
            </a:r>
          </a:p>
        </p:txBody>
      </p:sp>
      <p:sp>
        <p:nvSpPr>
          <p:cNvPr id="65" name="Right Arrow 64"/>
          <p:cNvSpPr/>
          <p:nvPr/>
        </p:nvSpPr>
        <p:spPr bwMode="auto">
          <a:xfrm>
            <a:off x="5474274" y="1770982"/>
            <a:ext cx="1203509" cy="623210"/>
          </a:xfrm>
          <a:prstGeom prst="rightArrow">
            <a:avLst/>
          </a:prstGeom>
          <a:solidFill>
            <a:schemeClr val="accent4"/>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r>
              <a:rPr lang="en-US" sz="2100" dirty="0">
                <a:gradFill>
                  <a:gsLst>
                    <a:gs pos="0">
                      <a:srgbClr val="FFFFFF"/>
                    </a:gs>
                    <a:gs pos="100000">
                      <a:srgbClr val="FFFFFF"/>
                    </a:gs>
                  </a:gsLst>
                  <a:lin ang="5400000" scaled="0"/>
                </a:gradFill>
              </a:rPr>
              <a:t>80</a:t>
            </a:r>
          </a:p>
        </p:txBody>
      </p:sp>
      <p:sp>
        <p:nvSpPr>
          <p:cNvPr id="66" name="Oval 65"/>
          <p:cNvSpPr/>
          <p:nvPr/>
        </p:nvSpPr>
        <p:spPr bwMode="auto">
          <a:xfrm>
            <a:off x="5252653" y="1904593"/>
            <a:ext cx="469981" cy="40354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5" name="Right Arrow 114"/>
          <p:cNvSpPr/>
          <p:nvPr/>
        </p:nvSpPr>
        <p:spPr bwMode="auto">
          <a:xfrm>
            <a:off x="5698799" y="4055434"/>
            <a:ext cx="1203509" cy="623210"/>
          </a:xfrm>
          <a:prstGeom prst="rightArrow">
            <a:avLst/>
          </a:prstGeom>
          <a:solidFill>
            <a:schemeClr val="accent4"/>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r>
              <a:rPr lang="en-US" sz="1500" dirty="0">
                <a:gradFill>
                  <a:gsLst>
                    <a:gs pos="0">
                      <a:srgbClr val="FFFFFF"/>
                    </a:gs>
                    <a:gs pos="100000">
                      <a:srgbClr val="FFFFFF"/>
                    </a:gs>
                  </a:gsLst>
                  <a:lin ang="5400000" scaled="0"/>
                </a:gradFill>
              </a:rPr>
              <a:t>2001-1433</a:t>
            </a:r>
          </a:p>
        </p:txBody>
      </p:sp>
      <p:grpSp>
        <p:nvGrpSpPr>
          <p:cNvPr id="67" name="Group 66"/>
          <p:cNvGrpSpPr/>
          <p:nvPr/>
        </p:nvGrpSpPr>
        <p:grpSpPr bwMode="black">
          <a:xfrm>
            <a:off x="4625940" y="1712562"/>
            <a:ext cx="1106814" cy="854183"/>
            <a:chOff x="7010400" y="2133600"/>
            <a:chExt cx="1379538" cy="1065213"/>
          </a:xfrm>
          <a:solidFill>
            <a:schemeClr val="tx2"/>
          </a:solidFill>
        </p:grpSpPr>
        <p:sp>
          <p:nvSpPr>
            <p:cNvPr id="6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4"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41" name="TextBox 40"/>
          <p:cNvSpPr txBox="1"/>
          <p:nvPr/>
        </p:nvSpPr>
        <p:spPr>
          <a:xfrm>
            <a:off x="5463369" y="3145174"/>
            <a:ext cx="2997670" cy="646331"/>
          </a:xfrm>
          <a:prstGeom prst="rect">
            <a:avLst/>
          </a:prstGeom>
          <a:noFill/>
        </p:spPr>
        <p:txBody>
          <a:bodyPr wrap="square" lIns="0" tIns="0" rIns="0" bIns="0" rtlCol="0">
            <a:spAutoFit/>
          </a:bodyPr>
          <a:lstStyle>
            <a:defPPr>
              <a:defRPr lang="en-US"/>
            </a:defPPr>
            <a:lvl1pPr algn="ctr">
              <a:defRPr sz="1400">
                <a:gradFill>
                  <a:gsLst>
                    <a:gs pos="0">
                      <a:srgbClr val="595959"/>
                    </a:gs>
                    <a:gs pos="86000">
                      <a:srgbClr val="595959"/>
                    </a:gs>
                  </a:gsLst>
                  <a:lin ang="5400000" scaled="0"/>
                </a:gradFill>
              </a:defRPr>
            </a:lvl1pPr>
          </a:lstStyle>
          <a:p>
            <a:pPr algn="l"/>
            <a:r>
              <a:rPr lang="en-US" dirty="0"/>
              <a:t>Secure Endpoints </a:t>
            </a:r>
            <a:r>
              <a:rPr lang="en-US" dirty="0" smtClean="0"/>
              <a:t/>
            </a:r>
            <a:br>
              <a:rPr lang="en-US" dirty="0" smtClean="0"/>
            </a:br>
            <a:r>
              <a:rPr lang="en-US" dirty="0" smtClean="0"/>
              <a:t>with Windows </a:t>
            </a:r>
            <a:br>
              <a:rPr lang="en-US" dirty="0" smtClean="0"/>
            </a:br>
            <a:r>
              <a:rPr lang="en-US" dirty="0" smtClean="0"/>
              <a:t>Server </a:t>
            </a:r>
            <a:r>
              <a:rPr lang="en-US" dirty="0"/>
              <a:t>Firewall</a:t>
            </a:r>
          </a:p>
        </p:txBody>
      </p:sp>
      <p:sp>
        <p:nvSpPr>
          <p:cNvPr id="119" name="Freeform 92"/>
          <p:cNvSpPr>
            <a:spLocks noEditPoints="1"/>
          </p:cNvSpPr>
          <p:nvPr/>
        </p:nvSpPr>
        <p:spPr bwMode="black">
          <a:xfrm>
            <a:off x="6638566" y="3408404"/>
            <a:ext cx="133322" cy="181603"/>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chemeClr val="tx2"/>
          </a:solidFill>
          <a:ln>
            <a:noFill/>
          </a:ln>
          <a:extLst/>
        </p:spPr>
        <p:txBody>
          <a:bodyPr vert="horz" wrap="square" lIns="91424" tIns="45712" rIns="91424" bIns="45712" numCol="1" anchor="t" anchorCtr="0" compatLnSpc="1">
            <a:prstTxWarp prst="textNoShape">
              <a:avLst/>
            </a:prstTxWarp>
          </a:bodyPr>
          <a:lstStyle/>
          <a:p>
            <a:endParaRPr lang="en-US"/>
          </a:p>
        </p:txBody>
      </p:sp>
      <p:sp>
        <p:nvSpPr>
          <p:cNvPr id="168" name="TextBox 167"/>
          <p:cNvSpPr txBox="1"/>
          <p:nvPr/>
        </p:nvSpPr>
        <p:spPr>
          <a:xfrm>
            <a:off x="4737063" y="4780097"/>
            <a:ext cx="1002409" cy="346249"/>
          </a:xfrm>
          <a:prstGeom prst="rect">
            <a:avLst/>
          </a:prstGeom>
          <a:noFill/>
        </p:spPr>
        <p:txBody>
          <a:bodyPr wrap="square" lIns="0" tIns="0" rIns="0" bIns="0" rtlCol="0">
            <a:spAutoFit/>
          </a:bodyPr>
          <a:lstStyle/>
          <a:p>
            <a:pPr algn="ctr"/>
            <a:r>
              <a:rPr lang="en-US" sz="1100" dirty="0">
                <a:gradFill>
                  <a:gsLst>
                    <a:gs pos="0">
                      <a:srgbClr val="595959"/>
                    </a:gs>
                    <a:gs pos="86000">
                      <a:srgbClr val="595959"/>
                    </a:gs>
                  </a:gsLst>
                  <a:lin ang="5400000" scaled="0"/>
                </a:gradFill>
              </a:rPr>
              <a:t>Load </a:t>
            </a:r>
            <a:br>
              <a:rPr lang="en-US" sz="1100" dirty="0">
                <a:gradFill>
                  <a:gsLst>
                    <a:gs pos="0">
                      <a:srgbClr val="595959"/>
                    </a:gs>
                    <a:gs pos="86000">
                      <a:srgbClr val="595959"/>
                    </a:gs>
                  </a:gsLst>
                  <a:lin ang="5400000" scaled="0"/>
                </a:gradFill>
              </a:rPr>
            </a:br>
            <a:r>
              <a:rPr lang="en-US" sz="1100" dirty="0">
                <a:gradFill>
                  <a:gsLst>
                    <a:gs pos="0">
                      <a:srgbClr val="595959"/>
                    </a:gs>
                    <a:gs pos="86000">
                      <a:srgbClr val="595959"/>
                    </a:gs>
                  </a:gsLst>
                  <a:lin ang="5400000" scaled="0"/>
                </a:gradFill>
              </a:rPr>
              <a:t>Balancer</a:t>
            </a:r>
          </a:p>
        </p:txBody>
      </p:sp>
      <p:sp>
        <p:nvSpPr>
          <p:cNvPr id="169" name="Oval 168"/>
          <p:cNvSpPr/>
          <p:nvPr/>
        </p:nvSpPr>
        <p:spPr bwMode="auto">
          <a:xfrm>
            <a:off x="5288243" y="4159415"/>
            <a:ext cx="469981" cy="40354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70" name="Rounded Rectangle 169"/>
          <p:cNvSpPr/>
          <p:nvPr/>
        </p:nvSpPr>
        <p:spPr bwMode="auto">
          <a:xfrm rot="3637710">
            <a:off x="4826006" y="4155373"/>
            <a:ext cx="432019" cy="409729"/>
          </a:xfrm>
          <a:prstGeom prst="round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grpSp>
        <p:nvGrpSpPr>
          <p:cNvPr id="116" name="Group 115"/>
          <p:cNvGrpSpPr/>
          <p:nvPr/>
        </p:nvGrpSpPr>
        <p:grpSpPr bwMode="black">
          <a:xfrm>
            <a:off x="4660961" y="3971211"/>
            <a:ext cx="1106814" cy="854183"/>
            <a:chOff x="7010400" y="2133600"/>
            <a:chExt cx="1379538" cy="1065213"/>
          </a:xfrm>
          <a:solidFill>
            <a:schemeClr val="tx2"/>
          </a:solidFill>
        </p:grpSpPr>
        <p:sp>
          <p:nvSpPr>
            <p:cNvPr id="120"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1"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2"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3"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4"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5"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7"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8"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2"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3"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4"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5"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6"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7"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0"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1"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2"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3"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4"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5"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6"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7"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8"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9"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0"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1"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2"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3"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4"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5"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6"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8"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9"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0"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1"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2"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3"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4"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5"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6"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7"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596753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500"/>
                                        <p:tgtEl>
                                          <p:spTgt spid="2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500"/>
                                        <p:tgtEl>
                                          <p:spTgt spid="2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500"/>
                                        <p:tgtEl>
                                          <p:spTgt spid="2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fade">
                                      <p:cBhvr>
                                        <p:cTn id="19" dur="500"/>
                                        <p:tgtEl>
                                          <p:spTgt spid="2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fade">
                                      <p:cBhvr>
                                        <p:cTn id="22" dur="500"/>
                                        <p:tgtEl>
                                          <p:spTgt spid="2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98598"/>
          </a:xfrm>
        </p:spPr>
        <p:txBody>
          <a:bodyPr/>
          <a:lstStyle/>
          <a:p>
            <a:r>
              <a:rPr lang="en-US" sz="3600" dirty="0"/>
              <a:t>Connecting Cloud Services with VNET</a:t>
            </a:r>
          </a:p>
        </p:txBody>
      </p:sp>
      <p:sp>
        <p:nvSpPr>
          <p:cNvPr id="34" name="Content Placeholder 2"/>
          <p:cNvSpPr>
            <a:spLocks noGrp="1"/>
          </p:cNvSpPr>
          <p:nvPr>
            <p:ph type="body" sz="quarter" idx="10"/>
          </p:nvPr>
        </p:nvSpPr>
        <p:spPr>
          <a:xfrm>
            <a:off x="389436" y="1085849"/>
            <a:ext cx="8363938" cy="1419363"/>
          </a:xfrm>
        </p:spPr>
        <p:txBody>
          <a:bodyPr/>
          <a:lstStyle/>
          <a:p>
            <a:r>
              <a:rPr lang="en-US" sz="2400" dirty="0">
                <a:solidFill>
                  <a:schemeClr val="accent2">
                    <a:alpha val="99000"/>
                  </a:schemeClr>
                </a:solidFill>
              </a:rPr>
              <a:t>Strengths</a:t>
            </a:r>
          </a:p>
          <a:p>
            <a:pPr lvl="1"/>
            <a:r>
              <a:rPr lang="en-US" sz="1800" spc="0" dirty="0" smtClean="0"/>
              <a:t>Protect VMs from the open Internet</a:t>
            </a:r>
            <a:endParaRPr lang="en-US" sz="1800" spc="0" dirty="0"/>
          </a:p>
          <a:p>
            <a:pPr lvl="1"/>
            <a:r>
              <a:rPr lang="en-US" sz="1800" spc="0" dirty="0" smtClean="0"/>
              <a:t>Lower </a:t>
            </a:r>
            <a:r>
              <a:rPr lang="en-US" sz="1800" spc="0" dirty="0"/>
              <a:t>Latency</a:t>
            </a:r>
          </a:p>
          <a:p>
            <a:pPr lvl="1"/>
            <a:r>
              <a:rPr lang="en-US" sz="1800" spc="0" dirty="0" smtClean="0"/>
              <a:t>VIP </a:t>
            </a:r>
            <a:r>
              <a:rPr lang="en-US" sz="1800" spc="0" dirty="0"/>
              <a:t>Swap (web / worker roles)</a:t>
            </a:r>
          </a:p>
          <a:p>
            <a:pPr lvl="1"/>
            <a:r>
              <a:rPr lang="en-US" sz="1800" spc="0" dirty="0"/>
              <a:t>Advanced Connectivity Requirements</a:t>
            </a:r>
          </a:p>
        </p:txBody>
      </p:sp>
      <p:sp>
        <p:nvSpPr>
          <p:cNvPr id="40" name="Content Placeholder 2"/>
          <p:cNvSpPr txBox="1">
            <a:spLocks/>
          </p:cNvSpPr>
          <p:nvPr/>
        </p:nvSpPr>
        <p:spPr>
          <a:xfrm>
            <a:off x="389437" y="2871068"/>
            <a:ext cx="3816804" cy="2091707"/>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pc="-75" dirty="0">
                <a:solidFill>
                  <a:schemeClr val="accent2">
                    <a:alpha val="99000"/>
                  </a:schemeClr>
                </a:solidFill>
                <a:latin typeface="Segoe UI Light" pitchFamily="34" charset="0"/>
              </a:rPr>
              <a:t>Weaknesses</a:t>
            </a:r>
          </a:p>
          <a:p>
            <a:pPr marL="48810" indent="0">
              <a:buNone/>
            </a:pPr>
            <a:r>
              <a:rPr lang="en-US" sz="1800" dirty="0">
                <a:gradFill>
                  <a:gsLst>
                    <a:gs pos="0">
                      <a:srgbClr val="595959"/>
                    </a:gs>
                    <a:gs pos="86000">
                      <a:srgbClr val="595959"/>
                    </a:gs>
                  </a:gsLst>
                  <a:lin ang="5400000" scaled="0"/>
                </a:gradFill>
              </a:rPr>
              <a:t>VNET Complexity</a:t>
            </a:r>
          </a:p>
          <a:p>
            <a:pPr marL="0" indent="0">
              <a:buNone/>
            </a:pPr>
            <a:r>
              <a:rPr lang="en-US" sz="1800" dirty="0" smtClean="0">
                <a:solidFill>
                  <a:schemeClr val="tx2"/>
                </a:solidFill>
              </a:rPr>
              <a:t> Windows Azure Provided </a:t>
            </a:r>
            <a:r>
              <a:rPr lang="en-US" sz="1800" dirty="0">
                <a:solidFill>
                  <a:schemeClr val="tx2"/>
                </a:solidFill>
              </a:rPr>
              <a:t>DNS does </a:t>
            </a:r>
            <a:r>
              <a:rPr lang="en-US" sz="1800" dirty="0" smtClean="0">
                <a:solidFill>
                  <a:schemeClr val="tx2"/>
                </a:solidFill>
              </a:rPr>
              <a:t> not span  cloud </a:t>
            </a:r>
            <a:r>
              <a:rPr lang="en-US" sz="1800" dirty="0">
                <a:solidFill>
                  <a:schemeClr val="tx2"/>
                </a:solidFill>
              </a:rPr>
              <a:t>services</a:t>
            </a:r>
          </a:p>
        </p:txBody>
      </p:sp>
      <p:grpSp>
        <p:nvGrpSpPr>
          <p:cNvPr id="45" name="Group 44"/>
          <p:cNvGrpSpPr/>
          <p:nvPr/>
        </p:nvGrpSpPr>
        <p:grpSpPr>
          <a:xfrm>
            <a:off x="5817370" y="3145174"/>
            <a:ext cx="2932059" cy="1697005"/>
            <a:chOff x="214313" y="2174875"/>
            <a:chExt cx="990600" cy="598488"/>
          </a:xfrm>
          <a:solidFill>
            <a:schemeClr val="accent2"/>
          </a:solidFill>
        </p:grpSpPr>
        <p:sp>
          <p:nvSpPr>
            <p:cNvPr id="46"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p:cNvGrpSpPr/>
          <p:nvPr/>
        </p:nvGrpSpPr>
        <p:grpSpPr>
          <a:xfrm>
            <a:off x="5821314" y="1051593"/>
            <a:ext cx="2932059" cy="1697005"/>
            <a:chOff x="214313" y="2174875"/>
            <a:chExt cx="990600" cy="598488"/>
          </a:xfrm>
          <a:solidFill>
            <a:schemeClr val="accent2"/>
          </a:solidFill>
        </p:grpSpPr>
        <p:sp>
          <p:nvSpPr>
            <p:cNvPr id="49"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TextBox 50"/>
          <p:cNvSpPr txBox="1"/>
          <p:nvPr/>
        </p:nvSpPr>
        <p:spPr>
          <a:xfrm>
            <a:off x="6545261" y="2899613"/>
            <a:ext cx="872739" cy="346249"/>
          </a:xfrm>
          <a:prstGeom prst="rect">
            <a:avLst/>
          </a:prstGeom>
          <a:noFill/>
        </p:spPr>
        <p:txBody>
          <a:bodyPr wrap="square" lIns="0" tIns="0" rIns="0" bIns="0" rtlCol="0">
            <a:spAutoFit/>
          </a:bodyPr>
          <a:lstStyle/>
          <a:p>
            <a:pPr algn="ctr"/>
            <a:r>
              <a:rPr lang="en-US" sz="1100" dirty="0">
                <a:solidFill>
                  <a:schemeClr val="tx2">
                    <a:alpha val="99000"/>
                  </a:schemeClr>
                </a:solidFill>
              </a:rPr>
              <a:t>Direct Access </a:t>
            </a:r>
            <a:br>
              <a:rPr lang="en-US" sz="1100" dirty="0">
                <a:solidFill>
                  <a:schemeClr val="tx2">
                    <a:alpha val="99000"/>
                  </a:schemeClr>
                </a:solidFill>
              </a:rPr>
            </a:br>
            <a:r>
              <a:rPr lang="en-US" sz="1100" dirty="0">
                <a:solidFill>
                  <a:schemeClr val="tx2">
                    <a:alpha val="99000"/>
                  </a:schemeClr>
                </a:solidFill>
              </a:rPr>
              <a:t>via VNET</a:t>
            </a:r>
          </a:p>
        </p:txBody>
      </p:sp>
      <p:sp>
        <p:nvSpPr>
          <p:cNvPr id="52" name="TextBox 51"/>
          <p:cNvSpPr txBox="1"/>
          <p:nvPr/>
        </p:nvSpPr>
        <p:spPr>
          <a:xfrm>
            <a:off x="7068990" y="1737071"/>
            <a:ext cx="1036833" cy="307777"/>
          </a:xfrm>
          <a:prstGeom prst="rect">
            <a:avLst/>
          </a:prstGeom>
          <a:noFill/>
        </p:spPr>
        <p:txBody>
          <a:bodyPr wrap="square" lIns="0" tIns="0" rIns="0" bIns="0" rtlCol="0">
            <a:spAutoFit/>
          </a:bodyPr>
          <a:lstStyle/>
          <a:p>
            <a:pPr algn="ctr"/>
            <a:r>
              <a:rPr lang="en-US" sz="1000" b="1" dirty="0" err="1">
                <a:solidFill>
                  <a:schemeClr val="bg1">
                    <a:alpha val="99000"/>
                  </a:schemeClr>
                </a:solidFill>
              </a:rPr>
              <a:t>AppSubnet</a:t>
            </a:r>
            <a:r>
              <a:rPr lang="en-US" sz="1000" b="1" dirty="0">
                <a:solidFill>
                  <a:schemeClr val="bg1">
                    <a:alpha val="99000"/>
                  </a:schemeClr>
                </a:solidFill>
              </a:rPr>
              <a:t> </a:t>
            </a:r>
          </a:p>
          <a:p>
            <a:pPr algn="ctr"/>
            <a:r>
              <a:rPr lang="en-US" sz="1000" b="1" dirty="0">
                <a:solidFill>
                  <a:schemeClr val="bg1">
                    <a:alpha val="99000"/>
                  </a:schemeClr>
                </a:solidFill>
              </a:rPr>
              <a:t>(10.0.0.0/16)</a:t>
            </a:r>
          </a:p>
        </p:txBody>
      </p:sp>
      <p:sp>
        <p:nvSpPr>
          <p:cNvPr id="53" name="TextBox 52"/>
          <p:cNvSpPr txBox="1"/>
          <p:nvPr/>
        </p:nvSpPr>
        <p:spPr>
          <a:xfrm>
            <a:off x="7037012" y="3728319"/>
            <a:ext cx="956942" cy="307777"/>
          </a:xfrm>
          <a:prstGeom prst="rect">
            <a:avLst/>
          </a:prstGeom>
          <a:noFill/>
        </p:spPr>
        <p:txBody>
          <a:bodyPr wrap="square" lIns="0" tIns="0" rIns="0" bIns="0" rtlCol="0">
            <a:spAutoFit/>
          </a:bodyPr>
          <a:lstStyle>
            <a:defPPr>
              <a:defRPr lang="en-US"/>
            </a:defPPr>
            <a:lvl1pPr algn="ctr">
              <a:defRPr sz="1200" b="1">
                <a:solidFill>
                  <a:schemeClr val="accent6">
                    <a:alpha val="99000"/>
                  </a:schemeClr>
                </a:solidFill>
              </a:defRPr>
            </a:lvl1pPr>
          </a:lstStyle>
          <a:p>
            <a:r>
              <a:rPr lang="en-US" sz="1000" dirty="0" err="1">
                <a:solidFill>
                  <a:schemeClr val="bg1">
                    <a:alpha val="99000"/>
                  </a:schemeClr>
                </a:solidFill>
              </a:rPr>
              <a:t>SQLSubnet</a:t>
            </a:r>
            <a:r>
              <a:rPr lang="en-US" sz="1000" dirty="0">
                <a:solidFill>
                  <a:schemeClr val="bg1">
                    <a:alpha val="99000"/>
                  </a:schemeClr>
                </a:solidFill>
              </a:rPr>
              <a:t> </a:t>
            </a:r>
          </a:p>
          <a:p>
            <a:r>
              <a:rPr lang="en-US" sz="1000" dirty="0">
                <a:solidFill>
                  <a:schemeClr val="bg1">
                    <a:alpha val="99000"/>
                  </a:schemeClr>
                </a:solidFill>
              </a:rPr>
              <a:t>(10.1.0.0/16)</a:t>
            </a:r>
          </a:p>
        </p:txBody>
      </p:sp>
      <p:sp>
        <p:nvSpPr>
          <p:cNvPr id="54" name="TextBox 53"/>
          <p:cNvSpPr txBox="1"/>
          <p:nvPr/>
        </p:nvSpPr>
        <p:spPr>
          <a:xfrm>
            <a:off x="4670197" y="2610656"/>
            <a:ext cx="1002409" cy="346249"/>
          </a:xfrm>
          <a:prstGeom prst="rect">
            <a:avLst/>
          </a:prstGeom>
          <a:noFill/>
        </p:spPr>
        <p:txBody>
          <a:bodyPr wrap="square" lIns="0" tIns="0" rIns="0" bIns="0" rtlCol="0">
            <a:spAutoFit/>
          </a:bodyPr>
          <a:lstStyle/>
          <a:p>
            <a:pPr algn="ctr"/>
            <a:r>
              <a:rPr lang="en-US" sz="1100" dirty="0">
                <a:gradFill>
                  <a:gsLst>
                    <a:gs pos="0">
                      <a:srgbClr val="595959"/>
                    </a:gs>
                    <a:gs pos="86000">
                      <a:srgbClr val="595959"/>
                    </a:gs>
                  </a:gsLst>
                  <a:lin ang="5400000" scaled="0"/>
                </a:gradFill>
              </a:rPr>
              <a:t>Load </a:t>
            </a:r>
            <a:br>
              <a:rPr lang="en-US" sz="1100" dirty="0">
                <a:gradFill>
                  <a:gsLst>
                    <a:gs pos="0">
                      <a:srgbClr val="595959"/>
                    </a:gs>
                    <a:gs pos="86000">
                      <a:srgbClr val="595959"/>
                    </a:gs>
                  </a:gsLst>
                  <a:lin ang="5400000" scaled="0"/>
                </a:gradFill>
              </a:rPr>
            </a:br>
            <a:r>
              <a:rPr lang="en-US" sz="1100" dirty="0">
                <a:gradFill>
                  <a:gsLst>
                    <a:gs pos="0">
                      <a:srgbClr val="595959"/>
                    </a:gs>
                    <a:gs pos="86000">
                      <a:srgbClr val="595959"/>
                    </a:gs>
                  </a:gsLst>
                  <a:lin ang="5400000" scaled="0"/>
                </a:gradFill>
              </a:rPr>
              <a:t>Balancer</a:t>
            </a:r>
          </a:p>
        </p:txBody>
      </p:sp>
      <p:sp>
        <p:nvSpPr>
          <p:cNvPr id="55" name="Right Arrow 54"/>
          <p:cNvSpPr/>
          <p:nvPr/>
        </p:nvSpPr>
        <p:spPr bwMode="auto">
          <a:xfrm>
            <a:off x="5474274" y="1770982"/>
            <a:ext cx="1203509" cy="623210"/>
          </a:xfrm>
          <a:prstGeom prst="rightArrow">
            <a:avLst/>
          </a:prstGeom>
          <a:solidFill>
            <a:schemeClr val="accent4"/>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r>
              <a:rPr lang="en-US" sz="2100" dirty="0">
                <a:gradFill>
                  <a:gsLst>
                    <a:gs pos="0">
                      <a:srgbClr val="FFFFFF"/>
                    </a:gs>
                    <a:gs pos="100000">
                      <a:srgbClr val="FFFFFF"/>
                    </a:gs>
                  </a:gsLst>
                  <a:lin ang="5400000" scaled="0"/>
                </a:gradFill>
              </a:rPr>
              <a:t>80</a:t>
            </a:r>
          </a:p>
        </p:txBody>
      </p:sp>
      <p:sp>
        <p:nvSpPr>
          <p:cNvPr id="56" name="Oval 55"/>
          <p:cNvSpPr/>
          <p:nvPr/>
        </p:nvSpPr>
        <p:spPr bwMode="auto">
          <a:xfrm>
            <a:off x="5252653" y="1904593"/>
            <a:ext cx="469981" cy="40354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8" tIns="34285" rIns="68568" bIns="34285" numCol="1" rtlCol="0" anchor="ctr" anchorCtr="0" compatLnSpc="1">
            <a:prstTxWarp prst="textNoShape">
              <a:avLst/>
            </a:prstTxWarp>
          </a:bodyPr>
          <a:lstStyle/>
          <a:p>
            <a:pPr algn="ctr" defTabSz="685495" fontAlgn="base">
              <a:spcBef>
                <a:spcPct val="0"/>
              </a:spcBef>
              <a:spcAft>
                <a:spcPct val="0"/>
              </a:spcAft>
            </a:pPr>
            <a:endParaRPr lang="en-US" sz="1700" dirty="0">
              <a:gradFill>
                <a:gsLst>
                  <a:gs pos="0">
                    <a:srgbClr val="FFFFFF"/>
                  </a:gs>
                  <a:gs pos="100000">
                    <a:srgbClr val="FFFFFF"/>
                  </a:gs>
                </a:gsLst>
                <a:lin ang="5400000" scaled="0"/>
              </a:gradFill>
            </a:endParaRPr>
          </a:p>
        </p:txBody>
      </p:sp>
      <p:grpSp>
        <p:nvGrpSpPr>
          <p:cNvPr id="57" name="Group 56"/>
          <p:cNvGrpSpPr/>
          <p:nvPr/>
        </p:nvGrpSpPr>
        <p:grpSpPr bwMode="black">
          <a:xfrm>
            <a:off x="4617987" y="1709824"/>
            <a:ext cx="1106814" cy="854183"/>
            <a:chOff x="7010400" y="2133600"/>
            <a:chExt cx="1379538" cy="1065213"/>
          </a:xfrm>
          <a:solidFill>
            <a:schemeClr val="tx2"/>
          </a:solidFill>
        </p:grpSpPr>
        <p:sp>
          <p:nvSpPr>
            <p:cNvPr id="5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05" name="Group 104"/>
          <p:cNvGrpSpPr/>
          <p:nvPr/>
        </p:nvGrpSpPr>
        <p:grpSpPr>
          <a:xfrm>
            <a:off x="6457704" y="1772197"/>
            <a:ext cx="1385638" cy="938859"/>
            <a:chOff x="3597441" y="2014965"/>
            <a:chExt cx="2005496" cy="1359207"/>
          </a:xfrm>
        </p:grpSpPr>
        <p:grpSp>
          <p:nvGrpSpPr>
            <p:cNvPr id="106" name="Group 105"/>
            <p:cNvGrpSpPr/>
            <p:nvPr/>
          </p:nvGrpSpPr>
          <p:grpSpPr>
            <a:xfrm>
              <a:off x="3939389" y="2014965"/>
              <a:ext cx="993037" cy="1196638"/>
              <a:chOff x="6416842" y="3516010"/>
              <a:chExt cx="1304729" cy="1572236"/>
            </a:xfrm>
          </p:grpSpPr>
          <p:pic>
            <p:nvPicPr>
              <p:cNvPr id="108"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0"/>
                <a:ext cx="1175708" cy="1572236"/>
              </a:xfrm>
              <a:prstGeom prst="rect">
                <a:avLst/>
              </a:prstGeom>
              <a:noFill/>
            </p:spPr>
          </p:pic>
          <p:sp>
            <p:nvSpPr>
              <p:cNvPr id="109"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200"/>
              </a:p>
            </p:txBody>
          </p:sp>
        </p:grpSp>
        <p:sp>
          <p:nvSpPr>
            <p:cNvPr id="107" name="TextBox 106"/>
            <p:cNvSpPr txBox="1"/>
            <p:nvPr/>
          </p:nvSpPr>
          <p:spPr>
            <a:xfrm>
              <a:off x="3597441" y="3129106"/>
              <a:ext cx="2005496" cy="245066"/>
            </a:xfrm>
            <a:prstGeom prst="rect">
              <a:avLst/>
            </a:prstGeom>
            <a:noFill/>
          </p:spPr>
          <p:txBody>
            <a:bodyPr wrap="square" lIns="0" tIns="0" rIns="0" bIns="0" rtlCol="0">
              <a:spAutoFit/>
            </a:bodyPr>
            <a:lstStyle/>
            <a:p>
              <a:pPr algn="ctr"/>
              <a:r>
                <a:rPr lang="en-US" sz="1100" dirty="0" smtClean="0">
                  <a:solidFill>
                    <a:schemeClr val="bg1">
                      <a:alpha val="99000"/>
                    </a:schemeClr>
                  </a:solidFill>
                </a:rPr>
                <a:t>Web or Worker</a:t>
              </a:r>
              <a:endParaRPr lang="en-US" sz="1100" dirty="0">
                <a:solidFill>
                  <a:schemeClr val="bg1">
                    <a:alpha val="99000"/>
                  </a:schemeClr>
                </a:solidFill>
              </a:endParaRPr>
            </a:p>
          </p:txBody>
        </p:sp>
      </p:grpSp>
      <p:sp>
        <p:nvSpPr>
          <p:cNvPr id="110" name="TextBox 109"/>
          <p:cNvSpPr txBox="1"/>
          <p:nvPr/>
        </p:nvSpPr>
        <p:spPr>
          <a:xfrm>
            <a:off x="7880191" y="1252060"/>
            <a:ext cx="769600" cy="369332"/>
          </a:xfrm>
          <a:prstGeom prst="rect">
            <a:avLst/>
          </a:prstGeom>
          <a:noFill/>
        </p:spPr>
        <p:txBody>
          <a:bodyPr wrap="square" lIns="0" tIns="0" rIns="0" bIns="0" rtlCol="0">
            <a:spAutoFit/>
          </a:bodyPr>
          <a:lstStyle/>
          <a:p>
            <a:pPr algn="r"/>
            <a:r>
              <a:rPr lang="en-US" sz="1200" dirty="0">
                <a:solidFill>
                  <a:schemeClr val="bg1">
                    <a:alpha val="99000"/>
                  </a:schemeClr>
                </a:solidFill>
              </a:rPr>
              <a:t>Cloud </a:t>
            </a:r>
          </a:p>
          <a:p>
            <a:pPr algn="r"/>
            <a:r>
              <a:rPr lang="en-US" sz="1200" dirty="0">
                <a:solidFill>
                  <a:schemeClr val="bg1">
                    <a:alpha val="99000"/>
                  </a:schemeClr>
                </a:solidFill>
              </a:rPr>
              <a:t>Service1</a:t>
            </a:r>
          </a:p>
        </p:txBody>
      </p:sp>
      <p:sp>
        <p:nvSpPr>
          <p:cNvPr id="111" name="TextBox 110"/>
          <p:cNvSpPr txBox="1"/>
          <p:nvPr/>
        </p:nvSpPr>
        <p:spPr>
          <a:xfrm>
            <a:off x="7701594" y="3358984"/>
            <a:ext cx="892216" cy="369332"/>
          </a:xfrm>
          <a:prstGeom prst="rect">
            <a:avLst/>
          </a:prstGeom>
          <a:noFill/>
        </p:spPr>
        <p:txBody>
          <a:bodyPr wrap="square" lIns="0" tIns="0" rIns="0" bIns="0" rtlCol="0">
            <a:spAutoFit/>
          </a:bodyPr>
          <a:lstStyle/>
          <a:p>
            <a:pPr algn="r"/>
            <a:r>
              <a:rPr lang="en-US" sz="1200" dirty="0">
                <a:solidFill>
                  <a:schemeClr val="bg1">
                    <a:alpha val="99000"/>
                  </a:schemeClr>
                </a:solidFill>
              </a:rPr>
              <a:t>Cloud </a:t>
            </a:r>
          </a:p>
          <a:p>
            <a:pPr algn="r"/>
            <a:r>
              <a:rPr lang="en-US" sz="1200" dirty="0">
                <a:solidFill>
                  <a:schemeClr val="bg1">
                    <a:alpha val="99000"/>
                  </a:schemeClr>
                </a:solidFill>
              </a:rPr>
              <a:t>Service 2</a:t>
            </a:r>
          </a:p>
        </p:txBody>
      </p:sp>
      <p:sp>
        <p:nvSpPr>
          <p:cNvPr id="113" name="TextBox 112"/>
          <p:cNvSpPr txBox="1"/>
          <p:nvPr/>
        </p:nvSpPr>
        <p:spPr>
          <a:xfrm>
            <a:off x="6669892" y="3939283"/>
            <a:ext cx="354529" cy="215444"/>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dirty="0"/>
              <a:t>AD</a:t>
            </a:r>
          </a:p>
        </p:txBody>
      </p:sp>
      <p:grpSp>
        <p:nvGrpSpPr>
          <p:cNvPr id="114" name="Group 113"/>
          <p:cNvGrpSpPr/>
          <p:nvPr/>
        </p:nvGrpSpPr>
        <p:grpSpPr>
          <a:xfrm>
            <a:off x="6628241" y="4020081"/>
            <a:ext cx="589472" cy="788077"/>
            <a:chOff x="2575715" y="5186214"/>
            <a:chExt cx="785758" cy="1050769"/>
          </a:xfrm>
        </p:grpSpPr>
        <p:pic>
          <p:nvPicPr>
            <p:cNvPr id="115"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2575715" y="5186214"/>
              <a:ext cx="785758" cy="1050769"/>
            </a:xfrm>
            <a:prstGeom prst="rect">
              <a:avLst/>
            </a:prstGeom>
            <a:noFill/>
          </p:spPr>
        </p:pic>
        <p:grpSp>
          <p:nvGrpSpPr>
            <p:cNvPr id="116" name="Group 115"/>
            <p:cNvGrpSpPr/>
            <p:nvPr/>
          </p:nvGrpSpPr>
          <p:grpSpPr>
            <a:xfrm>
              <a:off x="2716724" y="5793346"/>
              <a:ext cx="619477" cy="443637"/>
              <a:chOff x="1840649" y="4818296"/>
              <a:chExt cx="966161" cy="691914"/>
            </a:xfrm>
          </p:grpSpPr>
          <p:sp>
            <p:nvSpPr>
              <p:cNvPr id="117" name="Freeform 116"/>
              <p:cNvSpPr>
                <a:spLocks noChangeAspect="1"/>
              </p:cNvSpPr>
              <p:nvPr/>
            </p:nvSpPr>
            <p:spPr bwMode="auto">
              <a:xfrm>
                <a:off x="1840649" y="4818297"/>
                <a:ext cx="483050" cy="69191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4"/>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18" name="Freeform 117"/>
              <p:cNvSpPr>
                <a:spLocks noChangeAspect="1"/>
              </p:cNvSpPr>
              <p:nvPr/>
            </p:nvSpPr>
            <p:spPr bwMode="auto">
              <a:xfrm flipH="1">
                <a:off x="2323760" y="4818296"/>
                <a:ext cx="483050" cy="691913"/>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chemeClr val="accent4">
                  <a:lumMod val="75000"/>
                </a:schemeClr>
              </a:solidFill>
              <a:ln w="9525" cap="flat" cmpd="sng">
                <a:no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19" name="Oval 118"/>
              <p:cNvSpPr>
                <a:spLocks noChangeAspect="1" noChangeArrowheads="1"/>
              </p:cNvSpPr>
              <p:nvPr/>
            </p:nvSpPr>
            <p:spPr bwMode="auto">
              <a:xfrm>
                <a:off x="2201709" y="4985896"/>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0" name="Oval 119"/>
              <p:cNvSpPr>
                <a:spLocks noChangeAspect="1" noChangeArrowheads="1"/>
              </p:cNvSpPr>
              <p:nvPr/>
            </p:nvSpPr>
            <p:spPr bwMode="auto">
              <a:xfrm flipH="1">
                <a:off x="2351276" y="4985914"/>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1" name="Oval 120"/>
              <p:cNvSpPr>
                <a:spLocks noChangeAspect="1" noChangeArrowheads="1"/>
              </p:cNvSpPr>
              <p:nvPr/>
            </p:nvSpPr>
            <p:spPr bwMode="auto">
              <a:xfrm>
                <a:off x="2201709" y="5317092"/>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2" name="Oval 121"/>
              <p:cNvSpPr>
                <a:spLocks noChangeAspect="1" noChangeArrowheads="1"/>
              </p:cNvSpPr>
              <p:nvPr/>
            </p:nvSpPr>
            <p:spPr bwMode="auto">
              <a:xfrm flipH="1">
                <a:off x="2351276" y="5317110"/>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3" name="Oval 122"/>
              <p:cNvSpPr>
                <a:spLocks noChangeAspect="1" noChangeArrowheads="1"/>
              </p:cNvSpPr>
              <p:nvPr/>
            </p:nvSpPr>
            <p:spPr bwMode="auto">
              <a:xfrm flipH="1">
                <a:off x="2477440" y="5293282"/>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4" name="Oval 123"/>
              <p:cNvSpPr>
                <a:spLocks noChangeAspect="1" noChangeArrowheads="1"/>
              </p:cNvSpPr>
              <p:nvPr/>
            </p:nvSpPr>
            <p:spPr bwMode="auto">
              <a:xfrm>
                <a:off x="2077441" y="5293282"/>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5" name="Oval 124"/>
              <p:cNvSpPr>
                <a:spLocks noChangeAspect="1" noChangeArrowheads="1"/>
              </p:cNvSpPr>
              <p:nvPr/>
            </p:nvSpPr>
            <p:spPr bwMode="auto">
              <a:xfrm flipH="1">
                <a:off x="2603604" y="5277799"/>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6" name="Oval 125"/>
              <p:cNvSpPr>
                <a:spLocks noChangeAspect="1" noChangeArrowheads="1"/>
              </p:cNvSpPr>
              <p:nvPr/>
            </p:nvSpPr>
            <p:spPr bwMode="auto">
              <a:xfrm flipH="1">
                <a:off x="1953173" y="5277799"/>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sp>
            <p:nvSpPr>
              <p:cNvPr id="127" name="Arc 126"/>
              <p:cNvSpPr/>
              <p:nvPr/>
            </p:nvSpPr>
            <p:spPr>
              <a:xfrm rot="5012506">
                <a:off x="2200463" y="5152334"/>
                <a:ext cx="197274" cy="174698"/>
              </a:xfrm>
              <a:prstGeom prst="arc">
                <a:avLst>
                  <a:gd name="adj1" fmla="val 16200000"/>
                  <a:gd name="adj2" fmla="val 8148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dirty="0">
                  <a:ln>
                    <a:solidFill>
                      <a:schemeClr val="bg1">
                        <a:alpha val="0"/>
                      </a:schemeClr>
                    </a:solidFill>
                  </a:ln>
                </a:endParaRPr>
              </a:p>
            </p:txBody>
          </p:sp>
          <p:sp>
            <p:nvSpPr>
              <p:cNvPr id="128" name="Arc 127"/>
              <p:cNvSpPr/>
              <p:nvPr/>
            </p:nvSpPr>
            <p:spPr>
              <a:xfrm rot="16587494" flipH="1">
                <a:off x="2252986" y="5152334"/>
                <a:ext cx="197274" cy="174698"/>
              </a:xfrm>
              <a:prstGeom prst="arc">
                <a:avLst>
                  <a:gd name="adj1" fmla="val 16200000"/>
                  <a:gd name="adj2" fmla="val 8148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dirty="0">
                  <a:ln>
                    <a:solidFill>
                      <a:schemeClr val="bg1">
                        <a:alpha val="0"/>
                      </a:schemeClr>
                    </a:solidFill>
                  </a:ln>
                </a:endParaRPr>
              </a:p>
            </p:txBody>
          </p:sp>
          <p:sp>
            <p:nvSpPr>
              <p:cNvPr id="129" name="Arc 128"/>
              <p:cNvSpPr/>
              <p:nvPr/>
            </p:nvSpPr>
            <p:spPr>
              <a:xfrm rot="7395384">
                <a:off x="2218960" y="4926421"/>
                <a:ext cx="150756" cy="174698"/>
              </a:xfrm>
              <a:prstGeom prst="arc">
                <a:avLst>
                  <a:gd name="adj1" fmla="val 16200000"/>
                  <a:gd name="adj2" fmla="val 2145912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dirty="0">
                  <a:ln>
                    <a:solidFill>
                      <a:schemeClr val="bg1">
                        <a:alpha val="0"/>
                      </a:schemeClr>
                    </a:solidFill>
                  </a:ln>
                </a:endParaRPr>
              </a:p>
            </p:txBody>
          </p:sp>
          <p:cxnSp>
            <p:nvCxnSpPr>
              <p:cNvPr id="130" name="Straight Connector 129"/>
              <p:cNvCxnSpPr>
                <a:stCxn id="119" idx="4"/>
                <a:endCxn id="121" idx="0"/>
              </p:cNvCxnSpPr>
              <p:nvPr/>
            </p:nvCxnSpPr>
            <p:spPr>
              <a:xfrm>
                <a:off x="2247429" y="5077336"/>
                <a:ext cx="0" cy="2397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Oval 130"/>
              <p:cNvSpPr>
                <a:spLocks noChangeAspect="1" noChangeArrowheads="1"/>
              </p:cNvSpPr>
              <p:nvPr/>
            </p:nvSpPr>
            <p:spPr bwMode="auto">
              <a:xfrm>
                <a:off x="2201709" y="5139927"/>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cxnSp>
            <p:nvCxnSpPr>
              <p:cNvPr id="132" name="Straight Connector 131"/>
              <p:cNvCxnSpPr>
                <a:stCxn id="120" idx="4"/>
                <a:endCxn id="122" idx="0"/>
              </p:cNvCxnSpPr>
              <p:nvPr/>
            </p:nvCxnSpPr>
            <p:spPr>
              <a:xfrm>
                <a:off x="2396996" y="5077354"/>
                <a:ext cx="0" cy="2397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Oval 132"/>
              <p:cNvSpPr>
                <a:spLocks noChangeAspect="1" noChangeArrowheads="1"/>
              </p:cNvSpPr>
              <p:nvPr/>
            </p:nvSpPr>
            <p:spPr bwMode="auto">
              <a:xfrm flipH="1">
                <a:off x="2351275" y="5139945"/>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cxnSp>
            <p:nvCxnSpPr>
              <p:cNvPr id="134" name="Straight Connector 133"/>
              <p:cNvCxnSpPr>
                <a:stCxn id="120" idx="3"/>
                <a:endCxn id="125" idx="7"/>
              </p:cNvCxnSpPr>
              <p:nvPr/>
            </p:nvCxnSpPr>
            <p:spPr>
              <a:xfrm>
                <a:off x="2429325" y="5063963"/>
                <a:ext cx="187670" cy="227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Oval 134"/>
              <p:cNvSpPr>
                <a:spLocks noChangeAspect="1" noChangeArrowheads="1"/>
              </p:cNvSpPr>
              <p:nvPr/>
            </p:nvSpPr>
            <p:spPr bwMode="auto">
              <a:xfrm flipH="1">
                <a:off x="2477440" y="5131857"/>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cxnSp>
            <p:nvCxnSpPr>
              <p:cNvPr id="136" name="Straight Connector 135"/>
              <p:cNvCxnSpPr>
                <a:stCxn id="119" idx="3"/>
                <a:endCxn id="126" idx="1"/>
              </p:cNvCxnSpPr>
              <p:nvPr/>
            </p:nvCxnSpPr>
            <p:spPr>
              <a:xfrm flipH="1">
                <a:off x="2031222" y="5063945"/>
                <a:ext cx="183878" cy="2272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Oval 136"/>
              <p:cNvSpPr>
                <a:spLocks noChangeAspect="1" noChangeArrowheads="1"/>
              </p:cNvSpPr>
              <p:nvPr/>
            </p:nvSpPr>
            <p:spPr bwMode="auto">
              <a:xfrm>
                <a:off x="2082174" y="5131848"/>
                <a:ext cx="91440" cy="91440"/>
              </a:xfrm>
              <a:prstGeom prst="ellipse">
                <a:avLst/>
              </a:prstGeom>
              <a:solidFill>
                <a:schemeClr val="bg1"/>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chemeClr val="bg1">
                        <a:alpha val="0"/>
                      </a:schemeClr>
                    </a:solidFill>
                  </a:ln>
                </a:endParaRPr>
              </a:p>
            </p:txBody>
          </p:sp>
          <p:cxnSp>
            <p:nvCxnSpPr>
              <p:cNvPr id="138" name="Straight Connector 137"/>
              <p:cNvCxnSpPr>
                <a:stCxn id="131" idx="3"/>
                <a:endCxn id="124" idx="7"/>
              </p:cNvCxnSpPr>
              <p:nvPr/>
            </p:nvCxnSpPr>
            <p:spPr>
              <a:xfrm flipH="1">
                <a:off x="2155490" y="5217976"/>
                <a:ext cx="59610" cy="886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3" idx="3"/>
                <a:endCxn id="123" idx="7"/>
              </p:cNvCxnSpPr>
              <p:nvPr/>
            </p:nvCxnSpPr>
            <p:spPr>
              <a:xfrm>
                <a:off x="2429325" y="5217994"/>
                <a:ext cx="61506" cy="88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40" name="Straight Arrow Connector 139"/>
          <p:cNvCxnSpPr/>
          <p:nvPr/>
        </p:nvCxnSpPr>
        <p:spPr>
          <a:xfrm>
            <a:off x="7397619" y="2738106"/>
            <a:ext cx="0" cy="639004"/>
          </a:xfrm>
          <a:prstGeom prst="straightConnector1">
            <a:avLst/>
          </a:prstGeom>
          <a:ln w="31750">
            <a:solidFill>
              <a:schemeClr val="accent1"/>
            </a:solidFill>
            <a:headEnd type="arrow"/>
            <a:tailEnd type="arrow"/>
          </a:ln>
          <a:effectLst/>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a:off x="7082108" y="4128170"/>
            <a:ext cx="964117" cy="742825"/>
            <a:chOff x="9662639" y="5587874"/>
            <a:chExt cx="1285155" cy="990433"/>
          </a:xfrm>
        </p:grpSpPr>
        <p:sp>
          <p:nvSpPr>
            <p:cNvPr id="142" name="TextBox 141"/>
            <p:cNvSpPr txBox="1"/>
            <p:nvPr/>
          </p:nvSpPr>
          <p:spPr>
            <a:xfrm>
              <a:off x="9864982" y="6116642"/>
              <a:ext cx="880466" cy="461665"/>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sz="1100" dirty="0"/>
                <a:t>SQL Mirror</a:t>
              </a:r>
            </a:p>
          </p:txBody>
        </p:sp>
        <p:grpSp>
          <p:nvGrpSpPr>
            <p:cNvPr id="143" name="Group 142"/>
            <p:cNvGrpSpPr/>
            <p:nvPr/>
          </p:nvGrpSpPr>
          <p:grpSpPr>
            <a:xfrm>
              <a:off x="9662639" y="5587874"/>
              <a:ext cx="1285155" cy="525255"/>
              <a:chOff x="9726104" y="5587874"/>
              <a:chExt cx="1285155" cy="525255"/>
            </a:xfrm>
          </p:grpSpPr>
          <p:grpSp>
            <p:nvGrpSpPr>
              <p:cNvPr id="144" name="Group 143"/>
              <p:cNvGrpSpPr/>
              <p:nvPr/>
            </p:nvGrpSpPr>
            <p:grpSpPr>
              <a:xfrm>
                <a:off x="9726104" y="5587874"/>
                <a:ext cx="626605" cy="525255"/>
                <a:chOff x="8480471" y="4278533"/>
                <a:chExt cx="813936" cy="682287"/>
              </a:xfrm>
            </p:grpSpPr>
            <p:sp>
              <p:nvSpPr>
                <p:cNvPr id="148"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555491"/>
                  <a:endParaRPr lang="en-US" spc="-92">
                    <a:solidFill>
                      <a:schemeClr val="tx1">
                        <a:lumMod val="50000"/>
                      </a:schemeClr>
                    </a:solidFill>
                    <a:latin typeface="Segoe Light" pitchFamily="34" charset="0"/>
                  </a:endParaRPr>
                </a:p>
              </p:txBody>
            </p:sp>
            <p:sp>
              <p:nvSpPr>
                <p:cNvPr id="149" name="Freeform 148"/>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555491"/>
                  <a:r>
                    <a:rPr lang="en-US" spc="-92" dirty="0">
                      <a:solidFill>
                        <a:schemeClr val="tx1">
                          <a:lumMod val="50000"/>
                        </a:schemeClr>
                      </a:solidFill>
                      <a:latin typeface="Segoe Light" pitchFamily="34" charset="0"/>
                    </a:rPr>
                    <a:t> </a:t>
                  </a:r>
                </a:p>
              </p:txBody>
            </p:sp>
          </p:grpSp>
          <p:grpSp>
            <p:nvGrpSpPr>
              <p:cNvPr id="145" name="Group 144"/>
              <p:cNvGrpSpPr/>
              <p:nvPr/>
            </p:nvGrpSpPr>
            <p:grpSpPr>
              <a:xfrm>
                <a:off x="10384654" y="5587874"/>
                <a:ext cx="626605" cy="525255"/>
                <a:chOff x="8480471" y="4278533"/>
                <a:chExt cx="813936" cy="682287"/>
              </a:xfrm>
            </p:grpSpPr>
            <p:sp>
              <p:nvSpPr>
                <p:cNvPr id="146"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555491"/>
                  <a:endParaRPr lang="en-US" spc="-92">
                    <a:solidFill>
                      <a:schemeClr val="tx1">
                        <a:lumMod val="50000"/>
                      </a:schemeClr>
                    </a:solidFill>
                    <a:latin typeface="Segoe Light" pitchFamily="34" charset="0"/>
                  </a:endParaRPr>
                </a:p>
              </p:txBody>
            </p:sp>
            <p:sp>
              <p:nvSpPr>
                <p:cNvPr id="147" name="Freeform 146"/>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555491"/>
                  <a:r>
                    <a:rPr lang="en-US" spc="-92" dirty="0">
                      <a:solidFill>
                        <a:schemeClr val="tx1">
                          <a:lumMod val="50000"/>
                        </a:schemeClr>
                      </a:solidFill>
                      <a:latin typeface="Segoe Light" pitchFamily="34" charset="0"/>
                    </a:rPr>
                    <a:t> </a:t>
                  </a:r>
                </a:p>
              </p:txBody>
            </p:sp>
          </p:grpSp>
        </p:grpSp>
      </p:grpSp>
      <p:sp>
        <p:nvSpPr>
          <p:cNvPr id="150" name="TextBox 149"/>
          <p:cNvSpPr txBox="1"/>
          <p:nvPr/>
        </p:nvSpPr>
        <p:spPr>
          <a:xfrm>
            <a:off x="5817377" y="4333204"/>
            <a:ext cx="851759" cy="553998"/>
          </a:xfrm>
          <a:prstGeom prst="rect">
            <a:avLst/>
          </a:prstGeom>
          <a:noFill/>
        </p:spPr>
        <p:txBody>
          <a:bodyPr wrap="square" lIns="0" tIns="0" rIns="0" bIns="0" rtlCol="0">
            <a:spAutoFit/>
          </a:bodyPr>
          <a:lstStyle>
            <a:defPPr>
              <a:defRPr lang="en-US"/>
            </a:defPPr>
            <a:lvl1pPr algn="ctr">
              <a:defRPr sz="1200" b="1">
                <a:solidFill>
                  <a:schemeClr val="accent6">
                    <a:alpha val="99000"/>
                  </a:schemeClr>
                </a:solidFill>
              </a:defRPr>
            </a:lvl1pPr>
          </a:lstStyle>
          <a:p>
            <a:r>
              <a:rPr lang="en-US" dirty="0"/>
              <a:t>AD Subnet</a:t>
            </a:r>
          </a:p>
          <a:p>
            <a:r>
              <a:rPr lang="en-US" dirty="0"/>
              <a:t>(10.2.0.0/16)</a:t>
            </a:r>
          </a:p>
        </p:txBody>
      </p:sp>
      <p:sp>
        <p:nvSpPr>
          <p:cNvPr id="152" name="Rectangle 151"/>
          <p:cNvSpPr/>
          <p:nvPr/>
        </p:nvSpPr>
        <p:spPr>
          <a:xfrm>
            <a:off x="5841751" y="1090606"/>
            <a:ext cx="1533130" cy="253926"/>
          </a:xfrm>
          <a:prstGeom prst="rect">
            <a:avLst/>
          </a:prstGeom>
        </p:spPr>
        <p:txBody>
          <a:bodyPr wrap="none" lIns="68571" tIns="34286" rIns="68571" bIns="34286">
            <a:spAutoFit/>
          </a:bodyPr>
          <a:lstStyle/>
          <a:p>
            <a:r>
              <a:rPr lang="en-US" sz="1200" b="1" spc="-75" dirty="0" err="1">
                <a:ln w="3175">
                  <a:noFill/>
                </a:ln>
                <a:solidFill>
                  <a:schemeClr val="accent4">
                    <a:alpha val="99000"/>
                  </a:schemeClr>
                </a:solidFill>
                <a:latin typeface="Segoe UI Light" pitchFamily="34" charset="0"/>
                <a:cs typeface="Arial" charset="0"/>
              </a:rPr>
              <a:t>ContosoVNet</a:t>
            </a:r>
            <a:r>
              <a:rPr lang="en-US" sz="1200" b="1" spc="-75" dirty="0">
                <a:ln w="3175">
                  <a:noFill/>
                </a:ln>
                <a:solidFill>
                  <a:schemeClr val="accent4">
                    <a:alpha val="99000"/>
                  </a:schemeClr>
                </a:solidFill>
                <a:latin typeface="Segoe UI Light" pitchFamily="34" charset="0"/>
                <a:cs typeface="Arial" charset="0"/>
              </a:rPr>
              <a:t> (10.0.0.0/8)</a:t>
            </a:r>
          </a:p>
        </p:txBody>
      </p:sp>
      <p:sp>
        <p:nvSpPr>
          <p:cNvPr id="3" name="Rectangle 2"/>
          <p:cNvSpPr/>
          <p:nvPr/>
        </p:nvSpPr>
        <p:spPr bwMode="auto">
          <a:xfrm>
            <a:off x="5724802" y="961298"/>
            <a:ext cx="3184737" cy="4001477"/>
          </a:xfrm>
          <a:prstGeom prst="rect">
            <a:avLst/>
          </a:prstGeom>
          <a:noFill/>
          <a:ln w="22225">
            <a:solidFill>
              <a:schemeClr val="accent4"/>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71"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3733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4286978"/>
              </p:ext>
            </p:extLst>
          </p:nvPr>
        </p:nvGraphicFramePr>
        <p:xfrm>
          <a:off x="392290" y="819153"/>
          <a:ext cx="8361084" cy="3910890"/>
        </p:xfrm>
        <a:graphic>
          <a:graphicData uri="http://schemas.openxmlformats.org/drawingml/2006/table">
            <a:tbl>
              <a:tblPr lastCol="1">
                <a:tableStyleId>{2D5ABB26-0587-4C30-8999-92F81FD0307C}</a:tableStyleId>
              </a:tblPr>
              <a:tblGrid>
                <a:gridCol w="1825984"/>
                <a:gridCol w="2936525"/>
                <a:gridCol w="3598575"/>
              </a:tblGrid>
              <a:tr h="315057">
                <a:tc>
                  <a:txBody>
                    <a:bodyPr/>
                    <a:lstStyle/>
                    <a:p>
                      <a:endParaRPr lang="en-US" sz="1400" dirty="0"/>
                    </a:p>
                  </a:txBody>
                  <a:tcPr>
                    <a:lnB>
                      <a:noFill/>
                    </a:lnB>
                    <a:solidFill>
                      <a:schemeClr val="bg2"/>
                    </a:solidFill>
                  </a:tcPr>
                </a:tc>
                <a:tc>
                  <a:txBody>
                    <a:bodyPr/>
                    <a:lstStyle/>
                    <a:p>
                      <a:r>
                        <a:rPr lang="en-US" sz="1400" b="1" dirty="0" smtClean="0">
                          <a:solidFill>
                            <a:schemeClr val="bg1">
                              <a:alpha val="99000"/>
                            </a:schemeClr>
                          </a:solidFill>
                        </a:rPr>
                        <a:t>VM Role</a:t>
                      </a:r>
                      <a:endParaRPr lang="en-US" sz="1400" b="1" dirty="0">
                        <a:solidFill>
                          <a:schemeClr val="bg1">
                            <a:alpha val="99000"/>
                          </a:schemeClr>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r>
                        <a:rPr lang="en-US" sz="1400" b="1" dirty="0" smtClean="0">
                          <a:solidFill>
                            <a:schemeClr val="bg1">
                              <a:alpha val="99000"/>
                            </a:schemeClr>
                          </a:solidFill>
                        </a:rPr>
                        <a:t>Virtual</a:t>
                      </a:r>
                      <a:r>
                        <a:rPr lang="en-US" sz="1400" b="1" baseline="0" dirty="0" smtClean="0">
                          <a:solidFill>
                            <a:schemeClr val="bg1">
                              <a:alpha val="99000"/>
                            </a:schemeClr>
                          </a:solidFill>
                        </a:rPr>
                        <a:t> Machine</a:t>
                      </a:r>
                      <a:endParaRPr lang="en-US" sz="1400" b="1" dirty="0">
                        <a:solidFill>
                          <a:schemeClr val="bg1">
                            <a:alpha val="99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solidFill>
                  </a:tcPr>
                </a:tc>
              </a:tr>
              <a:tr h="596940">
                <a:tc>
                  <a:txBody>
                    <a:bodyPr/>
                    <a:lstStyle/>
                    <a:p>
                      <a:r>
                        <a:rPr lang="en-US" sz="1200" b="1" dirty="0" smtClean="0">
                          <a:solidFill>
                            <a:schemeClr val="bg1">
                              <a:alpha val="99000"/>
                            </a:schemeClr>
                          </a:solidFill>
                        </a:rPr>
                        <a:t>Storage</a:t>
                      </a:r>
                      <a:endParaRPr lang="en-US" sz="1200" b="1" dirty="0">
                        <a:solidFill>
                          <a:schemeClr val="bg1">
                            <a:alpha val="99000"/>
                          </a:schemeClr>
                        </a:solidFill>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685693" rtl="0" eaLnBrk="1" fontAlgn="auto" latinLnBrk="0" hangingPunct="1">
                        <a:lnSpc>
                          <a:spcPct val="100000"/>
                        </a:lnSpc>
                        <a:spcBef>
                          <a:spcPts val="0"/>
                        </a:spcBef>
                        <a:spcAft>
                          <a:spcPts val="0"/>
                        </a:spcAft>
                        <a:buClrTx/>
                        <a:buSzTx/>
                        <a:buFontTx/>
                        <a:buNone/>
                        <a:tabLst/>
                        <a:defRPr/>
                      </a:pPr>
                      <a:r>
                        <a:rPr lang="en-US" sz="1400" dirty="0" smtClean="0">
                          <a:solidFill>
                            <a:schemeClr val="tx1">
                              <a:alpha val="99000"/>
                            </a:schemeClr>
                          </a:solidFill>
                        </a:rPr>
                        <a:t>Non-Persistent</a:t>
                      </a:r>
                      <a:r>
                        <a:rPr lang="en-US" sz="1400" baseline="0" dirty="0" smtClean="0">
                          <a:solidFill>
                            <a:schemeClr val="tx1">
                              <a:alpha val="99000"/>
                            </a:schemeClr>
                          </a:solidFill>
                        </a:rPr>
                        <a:t> Storage</a:t>
                      </a:r>
                      <a:endParaRPr lang="en-US" sz="1400" dirty="0" smtClean="0">
                        <a:solidFill>
                          <a:schemeClr val="tx1">
                            <a:alpha val="99000"/>
                          </a:schemeClr>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smtClean="0">
                          <a:solidFill>
                            <a:schemeClr val="tx1">
                              <a:alpha val="99000"/>
                            </a:schemeClr>
                          </a:solidFill>
                        </a:rPr>
                        <a:t>Persistent Storage</a:t>
                      </a:r>
                    </a:p>
                    <a:p>
                      <a:r>
                        <a:rPr lang="en-US" sz="1400" dirty="0" smtClean="0">
                          <a:solidFill>
                            <a:schemeClr val="tx1">
                              <a:alpha val="99000"/>
                            </a:schemeClr>
                          </a:solidFill>
                        </a:rPr>
                        <a:t>Easily add</a:t>
                      </a:r>
                      <a:r>
                        <a:rPr lang="en-US" sz="1400" baseline="0" dirty="0" smtClean="0">
                          <a:solidFill>
                            <a:schemeClr val="tx1">
                              <a:alpha val="99000"/>
                            </a:schemeClr>
                          </a:solidFill>
                        </a:rPr>
                        <a:t> additional storage </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96940">
                <a:tc>
                  <a:txBody>
                    <a:bodyPr/>
                    <a:lstStyle/>
                    <a:p>
                      <a:r>
                        <a:rPr lang="en-US" sz="1200" b="1" dirty="0" smtClean="0">
                          <a:solidFill>
                            <a:schemeClr val="bg1">
                              <a:alpha val="99000"/>
                            </a:schemeClr>
                          </a:solidFill>
                        </a:rPr>
                        <a:t>Deployment</a:t>
                      </a:r>
                      <a:endParaRPr lang="en-US" sz="1200" b="1" dirty="0">
                        <a:solidFill>
                          <a:schemeClr val="bg1">
                            <a:alpha val="99000"/>
                          </a:schemeClr>
                        </a:solidFill>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400" dirty="0" smtClean="0">
                          <a:solidFill>
                            <a:schemeClr val="tx1">
                              <a:alpha val="99000"/>
                            </a:schemeClr>
                          </a:solidFill>
                        </a:rPr>
                        <a:t>Build VHD offsite and upload to</a:t>
                      </a:r>
                      <a:r>
                        <a:rPr lang="en-US" sz="1400" baseline="0" dirty="0" smtClean="0">
                          <a:solidFill>
                            <a:schemeClr val="tx1">
                              <a:alpha val="99000"/>
                            </a:schemeClr>
                          </a:solidFill>
                        </a:rPr>
                        <a:t> storage.</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smtClean="0">
                          <a:solidFill>
                            <a:schemeClr val="tx1">
                              <a:alpha val="99000"/>
                            </a:schemeClr>
                          </a:solidFill>
                        </a:rPr>
                        <a:t>Build</a:t>
                      </a:r>
                      <a:r>
                        <a:rPr lang="en-US" sz="1400" baseline="0" dirty="0" smtClean="0">
                          <a:solidFill>
                            <a:schemeClr val="tx1">
                              <a:alpha val="99000"/>
                            </a:schemeClr>
                          </a:solidFill>
                        </a:rPr>
                        <a:t> VHD directly in the cloud or build the VHD offsite and upload</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88816">
                <a:tc>
                  <a:txBody>
                    <a:bodyPr/>
                    <a:lstStyle/>
                    <a:p>
                      <a:r>
                        <a:rPr lang="en-US" sz="1200" b="1" dirty="0" smtClean="0">
                          <a:solidFill>
                            <a:schemeClr val="bg1">
                              <a:alpha val="99000"/>
                            </a:schemeClr>
                          </a:solidFill>
                        </a:rPr>
                        <a:t>Networking</a:t>
                      </a:r>
                      <a:endParaRPr lang="en-US" sz="1200" b="1" dirty="0">
                        <a:solidFill>
                          <a:schemeClr val="bg1">
                            <a:alpha val="99000"/>
                          </a:schemeClr>
                        </a:solidFill>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400" baseline="0" dirty="0" smtClean="0">
                          <a:solidFill>
                            <a:schemeClr val="tx1">
                              <a:alpha val="99000"/>
                            </a:schemeClr>
                          </a:solidFill>
                        </a:rPr>
                        <a:t>Internal and Input Endpoints configured through service model.  </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smtClean="0">
                          <a:solidFill>
                            <a:schemeClr val="tx1">
                              <a:alpha val="99000"/>
                            </a:schemeClr>
                          </a:solidFill>
                        </a:rPr>
                        <a:t>Mode</a:t>
                      </a:r>
                      <a:r>
                        <a:rPr lang="en-US" sz="1400" baseline="0" smtClean="0">
                          <a:solidFill>
                            <a:schemeClr val="tx1">
                              <a:alpha val="99000"/>
                            </a:schemeClr>
                          </a:solidFill>
                        </a:rPr>
                        <a:t>l Endpoints through the portal or through automation (PowerShell/Bash)</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13137">
                <a:tc>
                  <a:txBody>
                    <a:bodyPr/>
                    <a:lstStyle/>
                    <a:p>
                      <a:r>
                        <a:rPr lang="en-US" sz="1200" b="1" dirty="0" smtClean="0">
                          <a:solidFill>
                            <a:schemeClr val="bg1">
                              <a:alpha val="99000"/>
                            </a:schemeClr>
                          </a:solidFill>
                        </a:rPr>
                        <a:t>Primary Use</a:t>
                      </a:r>
                      <a:endParaRPr lang="en-US" sz="1200" b="1" dirty="0">
                        <a:solidFill>
                          <a:schemeClr val="bg1">
                            <a:alpha val="99000"/>
                          </a:schemeClr>
                        </a:solidFill>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50000"/>
                      </a:schemeClr>
                    </a:solidFill>
                  </a:tcPr>
                </a:tc>
                <a:tc>
                  <a:txBody>
                    <a:bodyPr/>
                    <a:lstStyle/>
                    <a:p>
                      <a:r>
                        <a:rPr lang="en-US" sz="1400" dirty="0" smtClean="0">
                          <a:solidFill>
                            <a:schemeClr val="tx1">
                              <a:alpha val="99000"/>
                            </a:schemeClr>
                          </a:solidFill>
                        </a:rPr>
                        <a:t>Deploying applications with long or complex installation</a:t>
                      </a:r>
                      <a:r>
                        <a:rPr lang="en-US" sz="1400" baseline="0" dirty="0" smtClean="0">
                          <a:solidFill>
                            <a:schemeClr val="tx1">
                              <a:alpha val="99000"/>
                            </a:schemeClr>
                          </a:solidFill>
                        </a:rPr>
                        <a:t> requirements into stateless </a:t>
                      </a:r>
                      <a:r>
                        <a:rPr lang="en-US" sz="1400" baseline="0" dirty="0" err="1" smtClean="0">
                          <a:solidFill>
                            <a:schemeClr val="tx1">
                              <a:alpha val="99000"/>
                            </a:schemeClr>
                          </a:solidFill>
                        </a:rPr>
                        <a:t>PaaS</a:t>
                      </a:r>
                      <a:r>
                        <a:rPr lang="en-US" sz="1400" baseline="0" dirty="0" smtClean="0">
                          <a:solidFill>
                            <a:schemeClr val="tx1">
                              <a:alpha val="99000"/>
                            </a:schemeClr>
                          </a:solidFill>
                        </a:rPr>
                        <a:t> applications</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r>
                        <a:rPr lang="en-US" sz="1400" baseline="0" dirty="0" smtClean="0">
                          <a:solidFill>
                            <a:schemeClr val="tx1">
                              <a:alpha val="99000"/>
                            </a:schemeClr>
                          </a:solidFill>
                        </a:rPr>
                        <a:t>Applications that require persistent storage to easily run in Windows Azure. </a:t>
                      </a:r>
                      <a:endParaRPr lang="en-US" sz="1400" dirty="0">
                        <a:solidFill>
                          <a:schemeClr val="tx1">
                            <a:alpha val="99000"/>
                          </a:schemeClr>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bl>
          </a:graphicData>
        </a:graphic>
      </p:graphicFrame>
      <p:sp>
        <p:nvSpPr>
          <p:cNvPr id="2" name="Title 1"/>
          <p:cNvSpPr>
            <a:spLocks noGrp="1"/>
          </p:cNvSpPr>
          <p:nvPr>
            <p:ph type="title"/>
          </p:nvPr>
        </p:nvSpPr>
        <p:spPr/>
        <p:txBody>
          <a:bodyPr/>
          <a:lstStyle/>
          <a:p>
            <a:r>
              <a:rPr lang="en-US" dirty="0"/>
              <a:t>Virtual Machine </a:t>
            </a:r>
            <a:r>
              <a:rPr lang="en-US" dirty="0" err="1" smtClean="0"/>
              <a:t>vs</a:t>
            </a:r>
            <a:r>
              <a:rPr lang="en-US" dirty="0" smtClean="0"/>
              <a:t> VM Role</a:t>
            </a:r>
            <a:endParaRPr lang="en-US" dirty="0"/>
          </a:p>
        </p:txBody>
      </p:sp>
    </p:spTree>
    <p:extLst>
      <p:ext uri="{BB962C8B-B14F-4D97-AF65-F5344CB8AC3E}">
        <p14:creationId xmlns:p14="http://schemas.microsoft.com/office/powerpoint/2010/main" val="268243510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Connecting Cloud Services</a:t>
            </a:r>
            <a:endParaRPr lang="en-US" dirty="0"/>
          </a:p>
        </p:txBody>
      </p:sp>
    </p:spTree>
    <p:extLst>
      <p:ext uri="{BB962C8B-B14F-4D97-AF65-F5344CB8AC3E}">
        <p14:creationId xmlns:p14="http://schemas.microsoft.com/office/powerpoint/2010/main" val="414858491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0" name="Rectangle 29"/>
          <p:cNvSpPr/>
          <p:nvPr/>
        </p:nvSpPr>
        <p:spPr bwMode="auto">
          <a:xfrm>
            <a:off x="828314" y="1505626"/>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356892" y="1505626"/>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Support for key server applications</a:t>
            </a:r>
          </a:p>
        </p:txBody>
      </p:sp>
      <p:sp>
        <p:nvSpPr>
          <p:cNvPr id="33" name="Rectangle 32"/>
          <p:cNvSpPr/>
          <p:nvPr/>
        </p:nvSpPr>
        <p:spPr bwMode="auto">
          <a:xfrm>
            <a:off x="828314" y="2074840"/>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356892" y="2074840"/>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Easy storage manageability</a:t>
            </a:r>
          </a:p>
        </p:txBody>
      </p:sp>
      <p:sp>
        <p:nvSpPr>
          <p:cNvPr id="36" name="Rectangle 35"/>
          <p:cNvSpPr/>
          <p:nvPr/>
        </p:nvSpPr>
        <p:spPr bwMode="auto">
          <a:xfrm>
            <a:off x="828314" y="2644054"/>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356892" y="2644054"/>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High availability features</a:t>
            </a:r>
          </a:p>
        </p:txBody>
      </p:sp>
      <p:sp>
        <p:nvSpPr>
          <p:cNvPr id="41" name="Rectangle 40"/>
          <p:cNvSpPr/>
          <p:nvPr/>
        </p:nvSpPr>
        <p:spPr bwMode="auto">
          <a:xfrm>
            <a:off x="828314" y="3213268"/>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356892" y="3213268"/>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Advanced networking</a:t>
            </a:r>
          </a:p>
        </p:txBody>
      </p:sp>
      <p:sp>
        <p:nvSpPr>
          <p:cNvPr id="44" name="Rectangle 43"/>
          <p:cNvSpPr/>
          <p:nvPr/>
        </p:nvSpPr>
        <p:spPr bwMode="auto">
          <a:xfrm>
            <a:off x="828314" y="3782481"/>
            <a:ext cx="528578" cy="5285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356892" y="3782481"/>
            <a:ext cx="6808151" cy="5285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174625" lvl="1"/>
            <a:r>
              <a:rPr lang="en-US" sz="2000" dirty="0">
                <a:solidFill>
                  <a:schemeClr val="bg1">
                    <a:alpha val="99000"/>
                  </a:schemeClr>
                </a:solidFill>
              </a:rPr>
              <a:t>Integration with compute </a:t>
            </a:r>
            <a:r>
              <a:rPr lang="en-US" sz="2000" dirty="0" err="1">
                <a:solidFill>
                  <a:schemeClr val="bg1">
                    <a:alpha val="99000"/>
                  </a:schemeClr>
                </a:solidFill>
              </a:rPr>
              <a:t>PaaS</a:t>
            </a:r>
            <a:endParaRPr lang="en-US" sz="2000" dirty="0">
              <a:solidFill>
                <a:schemeClr val="bg1">
                  <a:alpha val="99000"/>
                </a:schemeClr>
              </a:solidFill>
            </a:endParaRPr>
          </a:p>
        </p:txBody>
      </p:sp>
      <p:sp>
        <p:nvSpPr>
          <p:cNvPr id="48" name="Freeform 79"/>
          <p:cNvSpPr>
            <a:spLocks noEditPoints="1"/>
          </p:cNvSpPr>
          <p:nvPr/>
        </p:nvSpPr>
        <p:spPr bwMode="black">
          <a:xfrm>
            <a:off x="971060" y="2173319"/>
            <a:ext cx="235725" cy="31867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49" name="Freeform 73"/>
          <p:cNvSpPr>
            <a:spLocks noEditPoints="1"/>
          </p:cNvSpPr>
          <p:nvPr/>
        </p:nvSpPr>
        <p:spPr bwMode="black">
          <a:xfrm>
            <a:off x="913874" y="3309068"/>
            <a:ext cx="349066" cy="33697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50" name="Freeform 80"/>
          <p:cNvSpPr>
            <a:spLocks noEditPoints="1"/>
          </p:cNvSpPr>
          <p:nvPr/>
        </p:nvSpPr>
        <p:spPr bwMode="black">
          <a:xfrm>
            <a:off x="940769" y="1579682"/>
            <a:ext cx="295275" cy="358230"/>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51" name="Freeform 24"/>
          <p:cNvSpPr>
            <a:spLocks noEditPoints="1"/>
          </p:cNvSpPr>
          <p:nvPr/>
        </p:nvSpPr>
        <p:spPr bwMode="black">
          <a:xfrm>
            <a:off x="919068" y="3904538"/>
            <a:ext cx="368284" cy="28446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EditPoints="1"/>
          </p:cNvSpPr>
          <p:nvPr/>
        </p:nvSpPr>
        <p:spPr bwMode="black">
          <a:xfrm>
            <a:off x="889963" y="2740682"/>
            <a:ext cx="393814" cy="33532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125638164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9019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1"/>
            </p:custDataLst>
          </p:nvPr>
        </p:nvSpPr>
        <p:spPr bwMode="auto">
          <a:xfrm>
            <a:off x="381001" y="819152"/>
            <a:ext cx="8382000" cy="3165826"/>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t" anchorCtr="0" compatLnSpc="1">
            <a:prstTxWarp prst="textNoShape">
              <a:avLst/>
            </a:prstTxWarp>
          </a:bodyPr>
          <a:lstStyle/>
          <a:p>
            <a:pPr algn="ctr" defTabSz="685637" fontAlgn="base">
              <a:spcBef>
                <a:spcPct val="0"/>
              </a:spcBef>
              <a:spcAft>
                <a:spcPct val="0"/>
              </a:spcAft>
            </a:pPr>
            <a:endParaRPr lang="en-US" sz="2400" cap="all" dirty="0">
              <a:ln>
                <a:solidFill>
                  <a:schemeClr val="bg1">
                    <a:alpha val="0"/>
                  </a:schemeClr>
                </a:solidFill>
              </a:ln>
              <a:solidFill>
                <a:schemeClr val="tx1">
                  <a:alpha val="99000"/>
                </a:schemeClr>
              </a:solidFill>
              <a:latin typeface="Segoe UI Light" pitchFamily="34" charset="0"/>
            </a:endParaRPr>
          </a:p>
        </p:txBody>
      </p:sp>
      <p:sp>
        <p:nvSpPr>
          <p:cNvPr id="2" name="Title 1"/>
          <p:cNvSpPr>
            <a:spLocks noGrp="1"/>
          </p:cNvSpPr>
          <p:nvPr>
            <p:ph type="title"/>
          </p:nvPr>
        </p:nvSpPr>
        <p:spPr/>
        <p:txBody>
          <a:bodyPr/>
          <a:lstStyle/>
          <a:p>
            <a:r>
              <a:rPr lang="en-US" dirty="0" smtClean="0"/>
              <a:t>Images Available at Preview</a:t>
            </a:r>
            <a:endParaRPr lang="en-US" sz="2700" dirty="0">
              <a:solidFill>
                <a:schemeClr val="accent4">
                  <a:alpha val="99000"/>
                </a:schemeClr>
              </a:solidFill>
            </a:endParaRPr>
          </a:p>
        </p:txBody>
      </p:sp>
      <p:sp>
        <p:nvSpPr>
          <p:cNvPr id="5" name="Rectangle 4"/>
          <p:cNvSpPr/>
          <p:nvPr/>
        </p:nvSpPr>
        <p:spPr bwMode="auto">
          <a:xfrm>
            <a:off x="381001" y="819154"/>
            <a:ext cx="1503891" cy="1503891"/>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74000"/>
                    </a14:imgEffect>
                  </a14:imgLayer>
                </a14:imgProps>
              </a:ext>
              <a:ext uri="{28A0092B-C50C-407E-A947-70E740481C1C}">
                <a14:useLocalDpi xmlns:a14="http://schemas.microsoft.com/office/drawing/2010/main" val="0"/>
              </a:ext>
            </a:extLst>
          </a:blip>
          <a:srcRect l="37477" b="28579"/>
          <a:stretch/>
        </p:blipFill>
        <p:spPr>
          <a:xfrm>
            <a:off x="634555" y="1157546"/>
            <a:ext cx="1036230" cy="827103"/>
          </a:xfrm>
          <a:prstGeom prst="rect">
            <a:avLst/>
          </a:prstGeom>
        </p:spPr>
      </p:pic>
      <p:sp>
        <p:nvSpPr>
          <p:cNvPr id="19" name="Rectangle 18"/>
          <p:cNvSpPr/>
          <p:nvPr/>
        </p:nvSpPr>
        <p:spPr bwMode="auto">
          <a:xfrm>
            <a:off x="389436" y="2481087"/>
            <a:ext cx="1503891" cy="1503891"/>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artisticPhotocopy/>
                    </a14:imgEffect>
                    <a14:imgEffect>
                      <a14:colorTemperature colorTemp="6625"/>
                    </a14:imgEffect>
                    <a14:imgEffect>
                      <a14:saturation sat="25000"/>
                    </a14:imgEffect>
                    <a14:imgEffect>
                      <a14:brightnessContrast bright="-52000"/>
                    </a14:imgEffect>
                  </a14:imgLayer>
                </a14:imgProps>
              </a:ext>
              <a:ext uri="{28A0092B-C50C-407E-A947-70E740481C1C}">
                <a14:useLocalDpi xmlns:a14="http://schemas.microsoft.com/office/drawing/2010/main" val="0"/>
              </a:ext>
            </a:extLst>
          </a:blip>
          <a:stretch>
            <a:fillRect/>
          </a:stretch>
        </p:blipFill>
        <p:spPr>
          <a:xfrm>
            <a:off x="730843" y="2739828"/>
            <a:ext cx="821076" cy="963831"/>
          </a:xfrm>
          <a:prstGeom prst="rect">
            <a:avLst/>
          </a:prstGeom>
        </p:spPr>
      </p:pic>
      <p:sp>
        <p:nvSpPr>
          <p:cNvPr id="21" name="Rectangle 20"/>
          <p:cNvSpPr/>
          <p:nvPr/>
        </p:nvSpPr>
        <p:spPr bwMode="auto">
          <a:xfrm>
            <a:off x="1884892" y="819152"/>
            <a:ext cx="6868481" cy="150389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45720" numCol="1" spcCol="0" rtlCol="0" fromWordArt="0" anchor="t" anchorCtr="0" forceAA="0" compatLnSpc="1">
            <a:prstTxWarp prst="textNoShape">
              <a:avLst/>
            </a:prstTxWarp>
            <a:noAutofit/>
          </a:bodyPr>
          <a:lstStyle/>
          <a:p>
            <a:pPr>
              <a:spcAft>
                <a:spcPts val="1200"/>
              </a:spcAft>
            </a:pPr>
            <a:r>
              <a:rPr lang="en-US" spc="-30" dirty="0">
                <a:solidFill>
                  <a:schemeClr val="bg1">
                    <a:alpha val="99000"/>
                  </a:schemeClr>
                </a:solidFill>
                <a:latin typeface="+mj-lt"/>
              </a:rPr>
              <a:t>Windows Server 2008 R2</a:t>
            </a:r>
          </a:p>
          <a:p>
            <a:pPr>
              <a:spcAft>
                <a:spcPts val="1200"/>
              </a:spcAft>
            </a:pPr>
            <a:r>
              <a:rPr lang="en-US" spc="-30" dirty="0">
                <a:solidFill>
                  <a:schemeClr val="bg1">
                    <a:alpha val="99000"/>
                  </a:schemeClr>
                </a:solidFill>
                <a:latin typeface="+mj-lt"/>
              </a:rPr>
              <a:t>Windows Server 2008 R2 </a:t>
            </a:r>
            <a:r>
              <a:rPr lang="en-US" spc="-30" dirty="0" smtClean="0">
                <a:solidFill>
                  <a:schemeClr val="bg1">
                    <a:alpha val="99000"/>
                  </a:schemeClr>
                </a:solidFill>
                <a:latin typeface="+mj-lt"/>
              </a:rPr>
              <a:t>with SQL </a:t>
            </a:r>
            <a:r>
              <a:rPr lang="en-US" spc="-30" dirty="0">
                <a:solidFill>
                  <a:schemeClr val="bg1">
                    <a:alpha val="99000"/>
                  </a:schemeClr>
                </a:solidFill>
                <a:latin typeface="+mj-lt"/>
              </a:rPr>
              <a:t>Server 2012 Evaluation</a:t>
            </a:r>
          </a:p>
          <a:p>
            <a:pPr>
              <a:spcAft>
                <a:spcPts val="1200"/>
              </a:spcAft>
            </a:pPr>
            <a:r>
              <a:rPr lang="en-US" spc="-30" dirty="0">
                <a:solidFill>
                  <a:schemeClr val="bg1">
                    <a:alpha val="99000"/>
                  </a:schemeClr>
                </a:solidFill>
                <a:latin typeface="+mj-lt"/>
              </a:rPr>
              <a:t>Windows </a:t>
            </a:r>
            <a:r>
              <a:rPr lang="en-US" spc="-30">
                <a:solidFill>
                  <a:schemeClr val="bg1">
                    <a:alpha val="99000"/>
                  </a:schemeClr>
                </a:solidFill>
                <a:latin typeface="+mj-lt"/>
              </a:rPr>
              <a:t>Server </a:t>
            </a:r>
            <a:r>
              <a:rPr lang="en-US" spc="-30" smtClean="0">
                <a:solidFill>
                  <a:schemeClr val="bg1">
                    <a:alpha val="99000"/>
                  </a:schemeClr>
                </a:solidFill>
                <a:latin typeface="+mj-lt"/>
              </a:rPr>
              <a:t>2012</a:t>
            </a:r>
            <a:endParaRPr lang="en-US" spc="-30" dirty="0">
              <a:solidFill>
                <a:schemeClr val="bg1">
                  <a:alpha val="99000"/>
                </a:schemeClr>
              </a:solidFill>
              <a:latin typeface="+mj-lt"/>
            </a:endParaRPr>
          </a:p>
        </p:txBody>
      </p:sp>
      <p:sp>
        <p:nvSpPr>
          <p:cNvPr id="22" name="Rectangle 21"/>
          <p:cNvSpPr/>
          <p:nvPr/>
        </p:nvSpPr>
        <p:spPr bwMode="auto">
          <a:xfrm>
            <a:off x="1893327" y="2481087"/>
            <a:ext cx="6869674" cy="1503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0" bIns="45720" numCol="1" spcCol="0" rtlCol="0" fromWordArt="0" anchor="t" anchorCtr="0" forceAA="0" compatLnSpc="1">
            <a:prstTxWarp prst="textNoShape">
              <a:avLst/>
            </a:prstTxWarp>
            <a:noAutofit/>
          </a:bodyPr>
          <a:lstStyle/>
          <a:p>
            <a:pPr marL="0" lvl="1">
              <a:spcAft>
                <a:spcPts val="600"/>
              </a:spcAft>
            </a:pPr>
            <a:r>
              <a:rPr lang="en-US" spc="-30" dirty="0" err="1">
                <a:solidFill>
                  <a:schemeClr val="bg1">
                    <a:alpha val="99000"/>
                  </a:schemeClr>
                </a:solidFill>
                <a:latin typeface="+mj-lt"/>
              </a:rPr>
              <a:t>OpenSUSE</a:t>
            </a:r>
            <a:r>
              <a:rPr lang="en-US" spc="-30" dirty="0">
                <a:solidFill>
                  <a:schemeClr val="bg1">
                    <a:alpha val="99000"/>
                  </a:schemeClr>
                </a:solidFill>
                <a:latin typeface="+mj-lt"/>
              </a:rPr>
              <a:t> 12.1</a:t>
            </a:r>
          </a:p>
          <a:p>
            <a:pPr marL="0" lvl="1">
              <a:spcAft>
                <a:spcPts val="600"/>
              </a:spcAft>
            </a:pPr>
            <a:r>
              <a:rPr lang="en-US" spc="-30" dirty="0" err="1">
                <a:solidFill>
                  <a:schemeClr val="bg1">
                    <a:alpha val="99000"/>
                  </a:schemeClr>
                </a:solidFill>
                <a:latin typeface="+mj-lt"/>
              </a:rPr>
              <a:t>CentOS</a:t>
            </a:r>
            <a:r>
              <a:rPr lang="en-US" spc="-30" dirty="0">
                <a:solidFill>
                  <a:schemeClr val="bg1">
                    <a:alpha val="99000"/>
                  </a:schemeClr>
                </a:solidFill>
                <a:latin typeface="+mj-lt"/>
              </a:rPr>
              <a:t> 6.2 </a:t>
            </a:r>
            <a:r>
              <a:rPr lang="en-US" i="1" spc="-30" dirty="0">
                <a:solidFill>
                  <a:schemeClr val="bg1">
                    <a:alpha val="99000"/>
                  </a:schemeClr>
                </a:solidFill>
                <a:latin typeface="+mj-lt"/>
              </a:rPr>
              <a:t> </a:t>
            </a:r>
          </a:p>
          <a:p>
            <a:pPr marL="0" lvl="1">
              <a:spcAft>
                <a:spcPts val="600"/>
              </a:spcAft>
            </a:pPr>
            <a:r>
              <a:rPr lang="en-US" spc="-30" dirty="0">
                <a:solidFill>
                  <a:schemeClr val="bg1">
                    <a:alpha val="99000"/>
                  </a:schemeClr>
                </a:solidFill>
                <a:latin typeface="+mj-lt"/>
              </a:rPr>
              <a:t>Ubuntu 12.04</a:t>
            </a:r>
          </a:p>
          <a:p>
            <a:pPr marL="0" lvl="1">
              <a:spcAft>
                <a:spcPts val="600"/>
              </a:spcAft>
            </a:pPr>
            <a:r>
              <a:rPr lang="en-US" spc="-30" dirty="0">
                <a:solidFill>
                  <a:schemeClr val="bg1">
                    <a:alpha val="99000"/>
                  </a:schemeClr>
                </a:solidFill>
                <a:latin typeface="+mj-lt"/>
              </a:rPr>
              <a:t>SUSE Linux Enterprise Server SP2</a:t>
            </a:r>
          </a:p>
        </p:txBody>
      </p:sp>
    </p:spTree>
    <p:extLst>
      <p:ext uri="{BB962C8B-B14F-4D97-AF65-F5344CB8AC3E}">
        <p14:creationId xmlns:p14="http://schemas.microsoft.com/office/powerpoint/2010/main" val="83490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6000" dirty="0"/>
              <a:t>Getting Started with VMs</a:t>
            </a:r>
          </a:p>
        </p:txBody>
      </p:sp>
    </p:spTree>
    <p:extLst>
      <p:ext uri="{BB962C8B-B14F-4D97-AF65-F5344CB8AC3E}">
        <p14:creationId xmlns:p14="http://schemas.microsoft.com/office/powerpoint/2010/main" val="17015407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6075135" y="828676"/>
            <a:ext cx="2687866" cy="3876674"/>
            <a:chOff x="6075135" y="828676"/>
            <a:chExt cx="2687866" cy="3876674"/>
          </a:xfrm>
        </p:grpSpPr>
        <p:sp>
          <p:nvSpPr>
            <p:cNvPr id="5" name="Rectangle 4"/>
            <p:cNvSpPr/>
            <p:nvPr/>
          </p:nvSpPr>
          <p:spPr bwMode="auto">
            <a:xfrm>
              <a:off x="6075135" y="828676"/>
              <a:ext cx="2687866" cy="752474"/>
            </a:xfrm>
            <a:prstGeom prst="rect">
              <a:avLst/>
            </a:prstGeom>
            <a:solidFill>
              <a:schemeClr val="accent6"/>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New Disk Persisted in Storage</a:t>
              </a:r>
            </a:p>
          </p:txBody>
        </p:sp>
        <p:sp>
          <p:nvSpPr>
            <p:cNvPr id="9" name="Rectangle 8"/>
            <p:cNvSpPr/>
            <p:nvPr/>
          </p:nvSpPr>
          <p:spPr bwMode="auto">
            <a:xfrm>
              <a:off x="6079210" y="1581150"/>
              <a:ext cx="2683791" cy="3124200"/>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6" name="Freeform 128"/>
            <p:cNvSpPr>
              <a:spLocks noChangeAspect="1"/>
            </p:cNvSpPr>
            <p:nvPr/>
          </p:nvSpPr>
          <p:spPr bwMode="black">
            <a:xfrm>
              <a:off x="6172200" y="2469747"/>
              <a:ext cx="2438400" cy="13470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Can 47"/>
            <p:cNvSpPr/>
            <p:nvPr>
              <p:custDataLst>
                <p:tags r:id="rId1"/>
              </p:custDataLst>
            </p:nvPr>
          </p:nvSpPr>
          <p:spPr>
            <a:xfrm>
              <a:off x="6317980" y="2876550"/>
              <a:ext cx="819758" cy="862368"/>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4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51" name="TextBox 50"/>
            <p:cNvSpPr txBox="1"/>
            <p:nvPr/>
          </p:nvSpPr>
          <p:spPr>
            <a:xfrm>
              <a:off x="6232386" y="3836252"/>
              <a:ext cx="234177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r>
                <a:rPr lang="en-US" sz="1600" dirty="0">
                  <a:solidFill>
                    <a:schemeClr val="accent6">
                      <a:alpha val="99000"/>
                    </a:schemeClr>
                  </a:solidFill>
                  <a:latin typeface="+mn-lt"/>
                </a:rPr>
                <a:t>Cloud</a:t>
              </a:r>
            </a:p>
          </p:txBody>
        </p:sp>
      </p:grpSp>
      <p:sp>
        <p:nvSpPr>
          <p:cNvPr id="2" name="Title 1"/>
          <p:cNvSpPr>
            <a:spLocks noGrp="1"/>
          </p:cNvSpPr>
          <p:nvPr>
            <p:ph type="title"/>
          </p:nvPr>
        </p:nvSpPr>
        <p:spPr>
          <a:xfrm>
            <a:off x="381001" y="78857"/>
            <a:ext cx="8363938" cy="567848"/>
          </a:xfrm>
        </p:spPr>
        <p:txBody>
          <a:bodyPr/>
          <a:lstStyle/>
          <a:p>
            <a:r>
              <a:rPr lang="en-US" dirty="0"/>
              <a:t>Cloud First Provisioning</a:t>
            </a:r>
          </a:p>
        </p:txBody>
      </p:sp>
      <p:sp>
        <p:nvSpPr>
          <p:cNvPr id="4" name="Rectangle 3"/>
          <p:cNvSpPr/>
          <p:nvPr/>
        </p:nvSpPr>
        <p:spPr bwMode="auto">
          <a:xfrm>
            <a:off x="3232423" y="828676"/>
            <a:ext cx="2687866" cy="752474"/>
          </a:xfrm>
          <a:prstGeom prst="rect">
            <a:avLst/>
          </a:prstGeom>
          <a:solidFill>
            <a:schemeClr val="tx2"/>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lvl="0">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Select Image </a:t>
            </a:r>
            <a:b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and VM Size</a:t>
            </a:r>
          </a:p>
        </p:txBody>
      </p:sp>
      <p:sp>
        <p:nvSpPr>
          <p:cNvPr id="8" name="Rectangle 7"/>
          <p:cNvSpPr/>
          <p:nvPr/>
        </p:nvSpPr>
        <p:spPr bwMode="auto">
          <a:xfrm>
            <a:off x="3232143" y="1581150"/>
            <a:ext cx="2683791" cy="3124200"/>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44" name="Group 43"/>
          <p:cNvGrpSpPr/>
          <p:nvPr/>
        </p:nvGrpSpPr>
        <p:grpSpPr>
          <a:xfrm>
            <a:off x="381001" y="828676"/>
            <a:ext cx="2687866" cy="3876674"/>
            <a:chOff x="381001" y="828676"/>
            <a:chExt cx="2687866" cy="3876674"/>
          </a:xfrm>
        </p:grpSpPr>
        <p:sp>
          <p:nvSpPr>
            <p:cNvPr id="3" name="Rectangle 2"/>
            <p:cNvSpPr/>
            <p:nvPr/>
          </p:nvSpPr>
          <p:spPr bwMode="auto">
            <a:xfrm>
              <a:off x="381001" y="828676"/>
              <a:ext cx="2687866" cy="752474"/>
            </a:xfrm>
            <a:prstGeom prst="rect">
              <a:avLst/>
            </a:prstGeom>
            <a:solidFill>
              <a:schemeClr val="accent4"/>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lvl="0">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Getting Started</a:t>
              </a:r>
            </a:p>
          </p:txBody>
        </p:sp>
        <p:sp>
          <p:nvSpPr>
            <p:cNvPr id="7" name="Rectangle 6"/>
            <p:cNvSpPr/>
            <p:nvPr/>
          </p:nvSpPr>
          <p:spPr bwMode="auto">
            <a:xfrm>
              <a:off x="385076" y="1581150"/>
              <a:ext cx="2683791" cy="3124200"/>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43" name="Group 42"/>
            <p:cNvGrpSpPr/>
            <p:nvPr/>
          </p:nvGrpSpPr>
          <p:grpSpPr>
            <a:xfrm>
              <a:off x="469671" y="1675058"/>
              <a:ext cx="2514600" cy="818903"/>
              <a:chOff x="469671" y="1675058"/>
              <a:chExt cx="2514600" cy="818903"/>
            </a:xfrm>
          </p:grpSpPr>
          <p:grpSp>
            <p:nvGrpSpPr>
              <p:cNvPr id="32" name="Group 31"/>
              <p:cNvGrpSpPr/>
              <p:nvPr/>
            </p:nvGrpSpPr>
            <p:grpSpPr>
              <a:xfrm>
                <a:off x="1420483" y="1675058"/>
                <a:ext cx="612976" cy="515692"/>
                <a:chOff x="1447800" y="1796832"/>
                <a:chExt cx="990599" cy="833383"/>
              </a:xfrm>
            </p:grpSpPr>
            <p:pic>
              <p:nvPicPr>
                <p:cNvPr id="6147" name="Picture 3"/>
                <p:cNvPicPr>
                  <a:picLocks noChangeAspect="1" noChangeArrowheads="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28326"/>
                <a:stretch/>
              </p:blipFill>
              <p:spPr bwMode="auto">
                <a:xfrm>
                  <a:off x="1447800" y="1796832"/>
                  <a:ext cx="990599" cy="8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reeform 10"/>
                <p:cNvSpPr>
                  <a:spLocks noEditPoints="1"/>
                </p:cNvSpPr>
                <p:nvPr/>
              </p:nvSpPr>
              <p:spPr bwMode="black">
                <a:xfrm>
                  <a:off x="1639899" y="1962150"/>
                  <a:ext cx="606400" cy="36299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469671" y="2200793"/>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tx2">
                        <a:alpha val="99000"/>
                      </a:schemeClr>
                    </a:solidFill>
                    <a:latin typeface="+mn-lt"/>
                  </a:rPr>
                  <a:t>Management Portal</a:t>
                </a:r>
              </a:p>
            </p:txBody>
          </p:sp>
        </p:grpSp>
        <p:grpSp>
          <p:nvGrpSpPr>
            <p:cNvPr id="37" name="Group 36"/>
            <p:cNvGrpSpPr/>
            <p:nvPr/>
          </p:nvGrpSpPr>
          <p:grpSpPr>
            <a:xfrm>
              <a:off x="486561" y="2802831"/>
              <a:ext cx="2514600" cy="822285"/>
              <a:chOff x="486561" y="2842012"/>
              <a:chExt cx="2514600" cy="822285"/>
            </a:xfrm>
          </p:grpSpPr>
          <p:sp>
            <p:nvSpPr>
              <p:cNvPr id="35" name="Rectangle 34"/>
              <p:cNvSpPr/>
              <p:nvPr/>
            </p:nvSpPr>
            <p:spPr bwMode="auto">
              <a:xfrm>
                <a:off x="1503570" y="2842012"/>
                <a:ext cx="446804" cy="4468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3947" fontAlgn="base">
                  <a:spcBef>
                    <a:spcPct val="0"/>
                  </a:spcBef>
                  <a:spcAft>
                    <a:spcPct val="0"/>
                  </a:spcAft>
                </a:pPr>
                <a:r>
                  <a:rPr lang="en-US" sz="2800" dirty="0">
                    <a:solidFill>
                      <a:schemeClr val="accent4">
                        <a:lumMod val="20000"/>
                        <a:lumOff val="80000"/>
                      </a:schemeClr>
                    </a:solidFill>
                  </a:rPr>
                  <a:t>&gt;_</a:t>
                </a:r>
              </a:p>
            </p:txBody>
          </p:sp>
          <p:sp>
            <p:nvSpPr>
              <p:cNvPr id="40" name="TextBox 39"/>
              <p:cNvSpPr txBox="1"/>
              <p:nvPr/>
            </p:nvSpPr>
            <p:spPr>
              <a:xfrm>
                <a:off x="486561" y="3371129"/>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tx2">
                        <a:alpha val="99000"/>
                      </a:schemeClr>
                    </a:solidFill>
                    <a:latin typeface="+mn-lt"/>
                  </a:rPr>
                  <a:t>Scripting </a:t>
                </a:r>
              </a:p>
              <a:p>
                <a:pPr algn="ctr"/>
                <a:r>
                  <a:rPr lang="en-US" sz="1200" dirty="0">
                    <a:solidFill>
                      <a:schemeClr val="tx2">
                        <a:alpha val="99000"/>
                      </a:schemeClr>
                    </a:solidFill>
                    <a:latin typeface="+mn-lt"/>
                  </a:rPr>
                  <a:t>(Windows, Linux and Mac) </a:t>
                </a:r>
              </a:p>
            </p:txBody>
          </p:sp>
        </p:grpSp>
        <p:grpSp>
          <p:nvGrpSpPr>
            <p:cNvPr id="39" name="Group 38"/>
            <p:cNvGrpSpPr/>
            <p:nvPr/>
          </p:nvGrpSpPr>
          <p:grpSpPr>
            <a:xfrm>
              <a:off x="490300" y="3933987"/>
              <a:ext cx="2514600" cy="723863"/>
              <a:chOff x="490300" y="3933987"/>
              <a:chExt cx="2514600" cy="723863"/>
            </a:xfrm>
          </p:grpSpPr>
          <p:sp>
            <p:nvSpPr>
              <p:cNvPr id="41" name="Freeform 87"/>
              <p:cNvSpPr>
                <a:spLocks noEditPoints="1"/>
              </p:cNvSpPr>
              <p:nvPr/>
            </p:nvSpPr>
            <p:spPr bwMode="black">
              <a:xfrm>
                <a:off x="1507374" y="3933987"/>
                <a:ext cx="480452" cy="390866"/>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490300" y="4364682"/>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tx2">
                        <a:alpha val="99000"/>
                      </a:schemeClr>
                    </a:solidFill>
                    <a:latin typeface="+mn-lt"/>
                  </a:rPr>
                  <a:t>REST API</a:t>
                </a:r>
              </a:p>
            </p:txBody>
          </p:sp>
        </p:grpSp>
      </p:grpSp>
      <p:grpSp>
        <p:nvGrpSpPr>
          <p:cNvPr id="52" name="Group 51"/>
          <p:cNvGrpSpPr/>
          <p:nvPr/>
        </p:nvGrpSpPr>
        <p:grpSpPr>
          <a:xfrm>
            <a:off x="6172204" y="2114552"/>
            <a:ext cx="2530615" cy="1487469"/>
            <a:chOff x="6172200" y="2114550"/>
            <a:chExt cx="2530615" cy="1487469"/>
          </a:xfrm>
        </p:grpSpPr>
        <p:sp>
          <p:nvSpPr>
            <p:cNvPr id="47" name="TextBox 46"/>
            <p:cNvSpPr txBox="1"/>
            <p:nvPr/>
          </p:nvSpPr>
          <p:spPr>
            <a:xfrm>
              <a:off x="6172200" y="2114550"/>
              <a:ext cx="2530615"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tx2">
                      <a:alpha val="99000"/>
                    </a:schemeClr>
                  </a:solidFill>
                  <a:latin typeface="+mn-lt"/>
                </a:rPr>
                <a:t>Boot VM from New Disk</a:t>
              </a:r>
            </a:p>
          </p:txBody>
        </p:sp>
        <p:sp>
          <p:nvSpPr>
            <p:cNvPr id="49" name="Freeform 24"/>
            <p:cNvSpPr>
              <a:spLocks noEditPoints="1"/>
            </p:cNvSpPr>
            <p:nvPr/>
          </p:nvSpPr>
          <p:spPr bwMode="black">
            <a:xfrm>
              <a:off x="7812155" y="3013449"/>
              <a:ext cx="762000" cy="58857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Right Arrow 49"/>
            <p:cNvSpPr/>
            <p:nvPr/>
          </p:nvSpPr>
          <p:spPr bwMode="auto">
            <a:xfrm>
              <a:off x="7259543" y="3093089"/>
              <a:ext cx="445847"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grpSp>
      <p:pic>
        <p:nvPicPr>
          <p:cNvPr id="6146" name="Picture 2" descr="https://windows.azure-test.net/Content/VirtualMachines/Images/Windows_1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837" y="1721490"/>
            <a:ext cx="440816" cy="3930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830552" y="1822104"/>
            <a:ext cx="1886944" cy="276999"/>
          </a:xfrm>
          <a:prstGeom prst="rect">
            <a:avLst/>
          </a:prstGeom>
          <a:noFill/>
        </p:spPr>
        <p:txBody>
          <a:bodyPr wrap="square" lIns="0" tIns="0" rIns="0" bIns="0" rtlCol="0">
            <a:spAutoFit/>
          </a:bodyPr>
          <a:lstStyle/>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Windows Server</a:t>
            </a:r>
            <a:endParaRPr lang="en-US" sz="2000" dirty="0">
              <a:gradFill>
                <a:gsLst>
                  <a:gs pos="0">
                    <a:srgbClr val="292929">
                      <a:lumMod val="90000"/>
                      <a:lumOff val="10000"/>
                    </a:srgbClr>
                  </a:gs>
                  <a:gs pos="86000">
                    <a:srgbClr val="292929">
                      <a:lumMod val="90000"/>
                      <a:lumOff val="10000"/>
                    </a:srgbClr>
                  </a:gs>
                </a:gsLst>
                <a:lin ang="5400000" scaled="0"/>
              </a:gradFill>
            </a:endParaRPr>
          </a:p>
        </p:txBody>
      </p:sp>
      <p:pic>
        <p:nvPicPr>
          <p:cNvPr id="6148" name="Picture 4" descr="https://windows.azure-test.net/Content/VirtualMachines/Images/Linux_1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3563" y="2289279"/>
            <a:ext cx="547011" cy="54701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852068" y="2493961"/>
            <a:ext cx="1886944" cy="276999"/>
          </a:xfrm>
          <a:prstGeom prst="rect">
            <a:avLst/>
          </a:prstGeom>
          <a:noFill/>
        </p:spPr>
        <p:txBody>
          <a:bodyPr wrap="square" lIns="0" tIns="0" rIns="0" bIns="0" rtlCol="0">
            <a:spAutoFit/>
          </a:bodyPr>
          <a:lstStyle/>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Linux</a:t>
            </a:r>
            <a:endParaRPr lang="en-US" sz="2000" dirty="0">
              <a:gradFill>
                <a:gsLst>
                  <a:gs pos="0">
                    <a:srgbClr val="292929">
                      <a:lumMod val="90000"/>
                      <a:lumOff val="10000"/>
                    </a:srgbClr>
                  </a:gs>
                  <a:gs pos="86000">
                    <a:srgbClr val="292929">
                      <a:lumMod val="90000"/>
                      <a:lumOff val="10000"/>
                    </a:srgbClr>
                  </a:gs>
                </a:gsLst>
                <a:lin ang="5400000" scaled="0"/>
              </a:gradFill>
            </a:endParaRPr>
          </a:p>
        </p:txBody>
      </p:sp>
      <p:sp>
        <p:nvSpPr>
          <p:cNvPr id="33" name="TextBox 32"/>
          <p:cNvSpPr txBox="1"/>
          <p:nvPr/>
        </p:nvSpPr>
        <p:spPr>
          <a:xfrm>
            <a:off x="3852848" y="2964693"/>
            <a:ext cx="2040713" cy="1631216"/>
          </a:xfrm>
          <a:prstGeom prst="rect">
            <a:avLst/>
          </a:prstGeom>
          <a:noFill/>
        </p:spPr>
        <p:txBody>
          <a:bodyPr wrap="square" lIns="0" tIns="0" rIns="0" bIns="0" rtlCol="0">
            <a:spAutoFit/>
          </a:bodyPr>
          <a:lstStyle/>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Extra Small</a:t>
            </a:r>
          </a:p>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Small</a:t>
            </a:r>
          </a:p>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Medium</a:t>
            </a:r>
          </a:p>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Large </a:t>
            </a:r>
          </a:p>
          <a:p>
            <a:pPr>
              <a:lnSpc>
                <a:spcPct val="90000"/>
              </a:lnSpc>
              <a:spcBef>
                <a:spcPct val="20000"/>
              </a:spcBef>
              <a:buSzPct val="80000"/>
            </a:pPr>
            <a:r>
              <a:rPr lang="en-US" sz="2000" dirty="0" smtClean="0">
                <a:gradFill>
                  <a:gsLst>
                    <a:gs pos="0">
                      <a:srgbClr val="292929">
                        <a:lumMod val="90000"/>
                        <a:lumOff val="10000"/>
                      </a:srgbClr>
                    </a:gs>
                    <a:gs pos="86000">
                      <a:srgbClr val="292929">
                        <a:lumMod val="90000"/>
                        <a:lumOff val="10000"/>
                      </a:srgbClr>
                    </a:gs>
                  </a:gsLst>
                  <a:lin ang="5400000" scaled="0"/>
                </a:gradFill>
              </a:rPr>
              <a:t>X-Large</a:t>
            </a:r>
            <a:endParaRPr lang="en-US" sz="2000" dirty="0">
              <a:gradFill>
                <a:gsLst>
                  <a:gs pos="0">
                    <a:srgbClr val="292929">
                      <a:lumMod val="90000"/>
                      <a:lumOff val="10000"/>
                    </a:srgbClr>
                  </a:gs>
                  <a:gs pos="86000">
                    <a:srgbClr val="292929">
                      <a:lumMod val="90000"/>
                      <a:lumOff val="10000"/>
                    </a:srgbClr>
                  </a:gs>
                </a:gsLst>
                <a:lin ang="5400000" scaled="0"/>
              </a:gradFill>
            </a:endParaRPr>
          </a:p>
        </p:txBody>
      </p:sp>
      <p:sp>
        <p:nvSpPr>
          <p:cNvPr id="57" name="Freeform 6"/>
          <p:cNvSpPr>
            <a:spLocks noEditPoints="1"/>
          </p:cNvSpPr>
          <p:nvPr/>
        </p:nvSpPr>
        <p:spPr bwMode="auto">
          <a:xfrm>
            <a:off x="3511167" y="3001146"/>
            <a:ext cx="136349" cy="231227"/>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58" name="Freeform 6"/>
          <p:cNvSpPr>
            <a:spLocks noEditPoints="1"/>
          </p:cNvSpPr>
          <p:nvPr/>
        </p:nvSpPr>
        <p:spPr bwMode="auto">
          <a:xfrm>
            <a:off x="3507509" y="3360036"/>
            <a:ext cx="136349" cy="231227"/>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59" name="Freeform 6"/>
          <p:cNvSpPr>
            <a:spLocks noEditPoints="1"/>
          </p:cNvSpPr>
          <p:nvPr/>
        </p:nvSpPr>
        <p:spPr bwMode="auto">
          <a:xfrm>
            <a:off x="3511167" y="3699122"/>
            <a:ext cx="136349" cy="231227"/>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60" name="Freeform 6"/>
          <p:cNvSpPr>
            <a:spLocks noEditPoints="1"/>
          </p:cNvSpPr>
          <p:nvPr/>
        </p:nvSpPr>
        <p:spPr bwMode="auto">
          <a:xfrm>
            <a:off x="3511167" y="4047588"/>
            <a:ext cx="136349" cy="231227"/>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
        <p:nvSpPr>
          <p:cNvPr id="61" name="Freeform 6"/>
          <p:cNvSpPr>
            <a:spLocks noEditPoints="1"/>
          </p:cNvSpPr>
          <p:nvPr/>
        </p:nvSpPr>
        <p:spPr bwMode="auto">
          <a:xfrm>
            <a:off x="3511167" y="4364682"/>
            <a:ext cx="136349" cy="231227"/>
          </a:xfrm>
          <a:custGeom>
            <a:avLst/>
            <a:gdLst>
              <a:gd name="T0" fmla="*/ 192 w 221"/>
              <a:gd name="T1" fmla="*/ 0 h 374"/>
              <a:gd name="T2" fmla="*/ 192 w 221"/>
              <a:gd name="T3" fmla="*/ 0 h 374"/>
              <a:gd name="T4" fmla="*/ 221 w 221"/>
              <a:gd name="T5" fmla="*/ 29 h 374"/>
              <a:gd name="T6" fmla="*/ 221 w 221"/>
              <a:gd name="T7" fmla="*/ 345 h 374"/>
              <a:gd name="T8" fmla="*/ 192 w 221"/>
              <a:gd name="T9" fmla="*/ 374 h 374"/>
              <a:gd name="T10" fmla="*/ 29 w 221"/>
              <a:gd name="T11" fmla="*/ 374 h 374"/>
              <a:gd name="T12" fmla="*/ 0 w 221"/>
              <a:gd name="T13" fmla="*/ 345 h 374"/>
              <a:gd name="T14" fmla="*/ 0 w 221"/>
              <a:gd name="T15" fmla="*/ 29 h 374"/>
              <a:gd name="T16" fmla="*/ 29 w 221"/>
              <a:gd name="T17" fmla="*/ 0 h 374"/>
              <a:gd name="T18" fmla="*/ 192 w 221"/>
              <a:gd name="T19" fmla="*/ 0 h 374"/>
              <a:gd name="T20" fmla="*/ 181 w 221"/>
              <a:gd name="T21" fmla="*/ 311 h 374"/>
              <a:gd name="T22" fmla="*/ 49 w 221"/>
              <a:gd name="T23" fmla="*/ 311 h 374"/>
              <a:gd name="T24" fmla="*/ 38 w 221"/>
              <a:gd name="T25" fmla="*/ 299 h 374"/>
              <a:gd name="T26" fmla="*/ 49 w 221"/>
              <a:gd name="T27" fmla="*/ 288 h 374"/>
              <a:gd name="T28" fmla="*/ 181 w 221"/>
              <a:gd name="T29" fmla="*/ 288 h 374"/>
              <a:gd name="T30" fmla="*/ 193 w 221"/>
              <a:gd name="T31" fmla="*/ 299 h 374"/>
              <a:gd name="T32" fmla="*/ 181 w 221"/>
              <a:gd name="T33" fmla="*/ 311 h 374"/>
              <a:gd name="T34" fmla="*/ 181 w 221"/>
              <a:gd name="T35" fmla="*/ 258 h 374"/>
              <a:gd name="T36" fmla="*/ 49 w 221"/>
              <a:gd name="T37" fmla="*/ 258 h 374"/>
              <a:gd name="T38" fmla="*/ 38 w 221"/>
              <a:gd name="T39" fmla="*/ 246 h 374"/>
              <a:gd name="T40" fmla="*/ 49 w 221"/>
              <a:gd name="T41" fmla="*/ 235 h 374"/>
              <a:gd name="T42" fmla="*/ 181 w 221"/>
              <a:gd name="T43" fmla="*/ 235 h 374"/>
              <a:gd name="T44" fmla="*/ 193 w 221"/>
              <a:gd name="T45" fmla="*/ 246 h 374"/>
              <a:gd name="T46" fmla="*/ 181 w 221"/>
              <a:gd name="T47" fmla="*/ 258 h 374"/>
              <a:gd name="T48" fmla="*/ 177 w 221"/>
              <a:gd name="T49" fmla="*/ 194 h 374"/>
              <a:gd name="T50" fmla="*/ 161 w 221"/>
              <a:gd name="T51" fmla="*/ 178 h 374"/>
              <a:gd name="T52" fmla="*/ 177 w 221"/>
              <a:gd name="T53" fmla="*/ 162 h 374"/>
              <a:gd name="T54" fmla="*/ 193 w 221"/>
              <a:gd name="T55" fmla="*/ 178 h 374"/>
              <a:gd name="T56" fmla="*/ 177 w 221"/>
              <a:gd name="T57" fmla="*/ 1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374">
                <a:moveTo>
                  <a:pt x="192" y="0"/>
                </a:moveTo>
                <a:cubicBezTo>
                  <a:pt x="192" y="0"/>
                  <a:pt x="192" y="0"/>
                  <a:pt x="192" y="0"/>
                </a:cubicBezTo>
                <a:cubicBezTo>
                  <a:pt x="208" y="0"/>
                  <a:pt x="221" y="13"/>
                  <a:pt x="221" y="29"/>
                </a:cubicBezTo>
                <a:cubicBezTo>
                  <a:pt x="221" y="29"/>
                  <a:pt x="221" y="29"/>
                  <a:pt x="221" y="345"/>
                </a:cubicBezTo>
                <a:cubicBezTo>
                  <a:pt x="221" y="361"/>
                  <a:pt x="208" y="374"/>
                  <a:pt x="192" y="374"/>
                </a:cubicBezTo>
                <a:cubicBezTo>
                  <a:pt x="192" y="374"/>
                  <a:pt x="192" y="374"/>
                  <a:pt x="29" y="374"/>
                </a:cubicBezTo>
                <a:cubicBezTo>
                  <a:pt x="12" y="374"/>
                  <a:pt x="0" y="361"/>
                  <a:pt x="0" y="345"/>
                </a:cubicBezTo>
                <a:cubicBezTo>
                  <a:pt x="0" y="345"/>
                  <a:pt x="0" y="345"/>
                  <a:pt x="0" y="29"/>
                </a:cubicBezTo>
                <a:cubicBezTo>
                  <a:pt x="0" y="13"/>
                  <a:pt x="12" y="0"/>
                  <a:pt x="29" y="0"/>
                </a:cubicBezTo>
                <a:lnTo>
                  <a:pt x="192" y="0"/>
                </a:lnTo>
                <a:close/>
                <a:moveTo>
                  <a:pt x="181" y="311"/>
                </a:moveTo>
                <a:cubicBezTo>
                  <a:pt x="49" y="311"/>
                  <a:pt x="49" y="311"/>
                  <a:pt x="49" y="311"/>
                </a:cubicBezTo>
                <a:cubicBezTo>
                  <a:pt x="43" y="311"/>
                  <a:pt x="38" y="306"/>
                  <a:pt x="38" y="299"/>
                </a:cubicBezTo>
                <a:cubicBezTo>
                  <a:pt x="38" y="293"/>
                  <a:pt x="43" y="288"/>
                  <a:pt x="49" y="288"/>
                </a:cubicBezTo>
                <a:cubicBezTo>
                  <a:pt x="181" y="288"/>
                  <a:pt x="181" y="288"/>
                  <a:pt x="181" y="288"/>
                </a:cubicBezTo>
                <a:cubicBezTo>
                  <a:pt x="188" y="288"/>
                  <a:pt x="193" y="293"/>
                  <a:pt x="193" y="299"/>
                </a:cubicBezTo>
                <a:cubicBezTo>
                  <a:pt x="193" y="306"/>
                  <a:pt x="188" y="311"/>
                  <a:pt x="181" y="311"/>
                </a:cubicBezTo>
                <a:close/>
                <a:moveTo>
                  <a:pt x="181" y="258"/>
                </a:moveTo>
                <a:cubicBezTo>
                  <a:pt x="49" y="258"/>
                  <a:pt x="49" y="258"/>
                  <a:pt x="49" y="258"/>
                </a:cubicBezTo>
                <a:cubicBezTo>
                  <a:pt x="43" y="258"/>
                  <a:pt x="38" y="253"/>
                  <a:pt x="38" y="246"/>
                </a:cubicBezTo>
                <a:cubicBezTo>
                  <a:pt x="38" y="240"/>
                  <a:pt x="43" y="235"/>
                  <a:pt x="49" y="235"/>
                </a:cubicBezTo>
                <a:cubicBezTo>
                  <a:pt x="181" y="235"/>
                  <a:pt x="181" y="235"/>
                  <a:pt x="181" y="235"/>
                </a:cubicBezTo>
                <a:cubicBezTo>
                  <a:pt x="188" y="235"/>
                  <a:pt x="193" y="240"/>
                  <a:pt x="193" y="246"/>
                </a:cubicBezTo>
                <a:cubicBezTo>
                  <a:pt x="193" y="253"/>
                  <a:pt x="188" y="258"/>
                  <a:pt x="181" y="258"/>
                </a:cubicBezTo>
                <a:close/>
                <a:moveTo>
                  <a:pt x="177" y="194"/>
                </a:moveTo>
                <a:cubicBezTo>
                  <a:pt x="168" y="194"/>
                  <a:pt x="161" y="187"/>
                  <a:pt x="161" y="178"/>
                </a:cubicBezTo>
                <a:cubicBezTo>
                  <a:pt x="161" y="170"/>
                  <a:pt x="168" y="162"/>
                  <a:pt x="177" y="162"/>
                </a:cubicBezTo>
                <a:cubicBezTo>
                  <a:pt x="186" y="162"/>
                  <a:pt x="193" y="170"/>
                  <a:pt x="193" y="178"/>
                </a:cubicBezTo>
                <a:cubicBezTo>
                  <a:pt x="193" y="187"/>
                  <a:pt x="186" y="194"/>
                  <a:pt x="177" y="194"/>
                </a:cubicBezTo>
                <a:close/>
              </a:path>
            </a:pathLst>
          </a:custGeom>
          <a:solidFill>
            <a:srgbClr val="595959"/>
          </a:solidFill>
          <a:ln>
            <a:noFill/>
          </a:ln>
        </p:spPr>
        <p:txBody>
          <a:bodyPr vert="horz" wrap="square" lIns="68589" tIns="34295" rIns="68589" bIns="34295" numCol="1" anchor="t" anchorCtr="0" compatLnSpc="1">
            <a:prstTxWarp prst="textNoShape">
              <a:avLst/>
            </a:prstTxWarp>
          </a:bodyPr>
          <a:lstStyle/>
          <a:p>
            <a:pPr defTabSz="685294"/>
            <a:endParaRPr lang="en-US" sz="1400" dirty="0">
              <a:solidFill>
                <a:srgbClr val="292929"/>
              </a:solidFill>
            </a:endParaRPr>
          </a:p>
        </p:txBody>
      </p:sp>
    </p:spTree>
    <p:extLst>
      <p:ext uri="{BB962C8B-B14F-4D97-AF65-F5344CB8AC3E}">
        <p14:creationId xmlns:p14="http://schemas.microsoft.com/office/powerpoint/2010/main" val="2346261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500"/>
                                        <p:tgtEl>
                                          <p:spTgt spid="61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30" grpId="0"/>
      <p:bldP spid="54" grpId="0"/>
      <p:bldP spid="33" grpId="0"/>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1" y="828676"/>
            <a:ext cx="4067278" cy="3876674"/>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0" tIns="45710" rIns="91420" bIns="45710"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Bring </a:t>
            </a:r>
            <a:r>
              <a:rPr lang="en-US" dirty="0" smtClean="0"/>
              <a:t>Your Own </a:t>
            </a:r>
            <a:r>
              <a:rPr lang="en-US" dirty="0"/>
              <a:t>Server/VHD</a:t>
            </a:r>
          </a:p>
        </p:txBody>
      </p:sp>
      <p:sp>
        <p:nvSpPr>
          <p:cNvPr id="3" name="Rectangle 2"/>
          <p:cNvSpPr/>
          <p:nvPr/>
        </p:nvSpPr>
        <p:spPr bwMode="auto">
          <a:xfrm>
            <a:off x="381424" y="828676"/>
            <a:ext cx="4073454" cy="600074"/>
          </a:xfrm>
          <a:prstGeom prst="rect">
            <a:avLst/>
          </a:prstGeom>
          <a:noFill/>
          <a:ln w="9525" cap="flat" cmpd="sng" algn="ctr">
            <a:noFill/>
            <a:prstDash val="solid"/>
            <a:headEnd type="none" w="med" len="med"/>
            <a:tailEnd type="none" w="med" len="med"/>
          </a:ln>
          <a:effectLst/>
        </p:spPr>
        <p:txBody>
          <a:bodyPr vert="horz" wrap="square" lIns="182850" tIns="45712" rIns="91424" bIns="45712" numCol="1" rtlCol="0" anchor="ctr" anchorCtr="0" compatLnSpc="1">
            <a:prstTxWarp prst="textNoShape">
              <a:avLst/>
            </a:prstTxWarp>
          </a:bodyPr>
          <a:lstStyle/>
          <a:p>
            <a:pPr lvl="0">
              <a:lnSpc>
                <a:spcPct val="90000"/>
              </a:lnSpc>
              <a:buSzPct val="90000"/>
              <a:defRPr/>
            </a:pPr>
            <a:r>
              <a:rPr lang="en-US" sz="2200" kern="0" dirty="0">
                <a:solidFill>
                  <a:schemeClr val="tx2">
                    <a:alpha val="99000"/>
                  </a:schemeClr>
                </a:solidFill>
                <a:latin typeface="Segoe UI Light" pitchFamily="34" charset="0"/>
                <a:ea typeface="Segoe UI" pitchFamily="34" charset="0"/>
                <a:cs typeface="Segoe UI" pitchFamily="34" charset="0"/>
              </a:rPr>
              <a:t>On-Premises</a:t>
            </a:r>
          </a:p>
        </p:txBody>
      </p:sp>
      <p:sp>
        <p:nvSpPr>
          <p:cNvPr id="9" name="Freeform 24"/>
          <p:cNvSpPr>
            <a:spLocks noEditPoints="1"/>
          </p:cNvSpPr>
          <p:nvPr/>
        </p:nvSpPr>
        <p:spPr bwMode="black">
          <a:xfrm>
            <a:off x="787155" y="1565248"/>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24" tIns="45712" rIns="91424" bIns="45712" numCol="1" anchor="t" anchorCtr="0" compatLnSpc="1">
            <a:prstTxWarp prst="textNoShape">
              <a:avLst/>
            </a:prstTxWarp>
          </a:bodyPr>
          <a:lstStyle/>
          <a:p>
            <a:endParaRPr lang="en-US"/>
          </a:p>
        </p:txBody>
      </p:sp>
      <p:sp>
        <p:nvSpPr>
          <p:cNvPr id="10" name="TextBox 9"/>
          <p:cNvSpPr txBox="1"/>
          <p:nvPr/>
        </p:nvSpPr>
        <p:spPr>
          <a:xfrm>
            <a:off x="542678" y="2258209"/>
            <a:ext cx="1278172"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400" dirty="0">
                <a:solidFill>
                  <a:schemeClr val="tx2">
                    <a:alpha val="99000"/>
                  </a:schemeClr>
                </a:solidFill>
                <a:latin typeface="+mn-lt"/>
              </a:rPr>
              <a:t>On Premises Virtual Server</a:t>
            </a:r>
          </a:p>
        </p:txBody>
      </p:sp>
      <p:grpSp>
        <p:nvGrpSpPr>
          <p:cNvPr id="25" name="Group 24"/>
          <p:cNvGrpSpPr/>
          <p:nvPr/>
        </p:nvGrpSpPr>
        <p:grpSpPr>
          <a:xfrm>
            <a:off x="1972304" y="1566589"/>
            <a:ext cx="2066296" cy="2340266"/>
            <a:chOff x="1972304" y="1566589"/>
            <a:chExt cx="2066296" cy="2340266"/>
          </a:xfrm>
        </p:grpSpPr>
        <p:sp>
          <p:nvSpPr>
            <p:cNvPr id="11" name="Right Arrow 10"/>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grpSp>
          <p:nvGrpSpPr>
            <p:cNvPr id="14" name="Group 13"/>
            <p:cNvGrpSpPr/>
            <p:nvPr/>
          </p:nvGrpSpPr>
          <p:grpSpPr>
            <a:xfrm>
              <a:off x="3200399" y="1566589"/>
              <a:ext cx="838201" cy="1113144"/>
              <a:chOff x="3200399" y="1566589"/>
              <a:chExt cx="838201" cy="1113144"/>
            </a:xfrm>
          </p:grpSpPr>
          <p:sp>
            <p:nvSpPr>
              <p:cNvPr id="12" name="Folded Corner 11"/>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TextBox 12"/>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200" dirty="0" err="1">
                    <a:solidFill>
                      <a:schemeClr val="tx2">
                        <a:alpha val="99000"/>
                      </a:schemeClr>
                    </a:solidFill>
                    <a:latin typeface="+mn-lt"/>
                  </a:rPr>
                  <a:t>MyApp.vhd</a:t>
                </a:r>
                <a:endParaRPr lang="en-US" sz="1200" dirty="0">
                  <a:solidFill>
                    <a:schemeClr val="tx2">
                      <a:alpha val="99000"/>
                    </a:schemeClr>
                  </a:solidFill>
                  <a:latin typeface="+mn-lt"/>
                </a:endParaRPr>
              </a:p>
            </p:txBody>
          </p:sp>
        </p:grpSp>
        <p:sp>
          <p:nvSpPr>
            <p:cNvPr id="15" name="Right Arrow 14"/>
            <p:cNvSpPr/>
            <p:nvPr/>
          </p:nvSpPr>
          <p:spPr bwMode="auto">
            <a:xfrm rot="5400000">
              <a:off x="3373672"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16" name="Freeform 15"/>
            <p:cNvSpPr/>
            <p:nvPr/>
          </p:nvSpPr>
          <p:spPr>
            <a:xfrm>
              <a:off x="3240154"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200" b="1" dirty="0">
                  <a:ln>
                    <a:solidFill>
                      <a:schemeClr val="bg1">
                        <a:alpha val="0"/>
                      </a:schemeClr>
                    </a:solidFill>
                  </a:ln>
                  <a:solidFill>
                    <a:schemeClr val="bg1">
                      <a:alpha val="99000"/>
                    </a:schemeClr>
                  </a:solidFill>
                </a:rPr>
                <a:t>Upload VHD</a:t>
              </a:r>
            </a:p>
          </p:txBody>
        </p:sp>
      </p:grpSp>
      <p:grpSp>
        <p:nvGrpSpPr>
          <p:cNvPr id="27" name="Group 26"/>
          <p:cNvGrpSpPr/>
          <p:nvPr/>
        </p:nvGrpSpPr>
        <p:grpSpPr>
          <a:xfrm>
            <a:off x="4689547" y="828676"/>
            <a:ext cx="4073454" cy="3876674"/>
            <a:chOff x="4689547" y="828676"/>
            <a:chExt cx="4073454" cy="3876674"/>
          </a:xfrm>
        </p:grpSpPr>
        <p:sp>
          <p:nvSpPr>
            <p:cNvPr id="6" name="Rectangle 5"/>
            <p:cNvSpPr/>
            <p:nvPr/>
          </p:nvSpPr>
          <p:spPr bwMode="auto">
            <a:xfrm>
              <a:off x="4695723" y="828676"/>
              <a:ext cx="4067278" cy="3876674"/>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47"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Rectangle 3"/>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a:lnSpc>
                  <a:spcPct val="90000"/>
                </a:lnSpc>
                <a:buSzPct val="90000"/>
              </a:pPr>
              <a:r>
                <a:rPr lang="en-US" sz="2200" kern="0" dirty="0">
                  <a:solidFill>
                    <a:schemeClr val="accent6">
                      <a:alpha val="99000"/>
                    </a:scheme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Can 17"/>
            <p:cNvSpPr/>
            <p:nvPr>
              <p:custDataLst>
                <p:tags r:id="rId2"/>
              </p:custDataLst>
            </p:nvPr>
          </p:nvSpPr>
          <p:spPr>
            <a:xfrm>
              <a:off x="5054384" y="3096512"/>
              <a:ext cx="819758" cy="862368"/>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400" kern="0" dirty="0">
                  <a:gradFill>
                    <a:gsLst>
                      <a:gs pos="85000">
                        <a:srgbClr val="FFFFFF"/>
                      </a:gs>
                      <a:gs pos="0">
                        <a:srgbClr val="FFFFFF"/>
                      </a:gs>
                    </a:gsLst>
                    <a:lin ang="5400000" scaled="0"/>
                  </a:gradFill>
                  <a:ea typeface="Segoe UI" pitchFamily="34" charset="0"/>
                  <a:cs typeface="Segoe UI" pitchFamily="34" charset="0"/>
                </a:rPr>
                <a:t>Blob Storage</a:t>
              </a:r>
            </a:p>
          </p:txBody>
        </p:sp>
      </p:grpSp>
      <p:grpSp>
        <p:nvGrpSpPr>
          <p:cNvPr id="26" name="Group 25"/>
          <p:cNvGrpSpPr/>
          <p:nvPr/>
        </p:nvGrpSpPr>
        <p:grpSpPr>
          <a:xfrm>
            <a:off x="5928754" y="2723982"/>
            <a:ext cx="2761376" cy="1182877"/>
            <a:chOff x="5928754" y="2723978"/>
            <a:chExt cx="2761376" cy="1182877"/>
          </a:xfrm>
        </p:grpSpPr>
        <p:sp>
          <p:nvSpPr>
            <p:cNvPr id="19" name="Right Arrow 18"/>
            <p:cNvSpPr/>
            <p:nvPr/>
          </p:nvSpPr>
          <p:spPr bwMode="auto">
            <a:xfrm>
              <a:off x="5928754"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0" name="Freeform 19"/>
            <p:cNvSpPr/>
            <p:nvPr/>
          </p:nvSpPr>
          <p:spPr>
            <a:xfrm>
              <a:off x="6385072"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85318" fontAlgn="base">
                <a:lnSpc>
                  <a:spcPct val="90000"/>
                </a:lnSpc>
                <a:spcBef>
                  <a:spcPct val="0"/>
                </a:spcBef>
                <a:spcAft>
                  <a:spcPct val="0"/>
                </a:spcAft>
              </a:pPr>
              <a:r>
                <a:rPr lang="en-US" sz="1200" b="1" dirty="0">
                  <a:ln>
                    <a:solidFill>
                      <a:schemeClr val="bg1">
                        <a:alpha val="0"/>
                      </a:schemeClr>
                    </a:solidFill>
                  </a:ln>
                  <a:solidFill>
                    <a:schemeClr val="bg1">
                      <a:alpha val="99000"/>
                    </a:schemeClr>
                  </a:solidFill>
                </a:rPr>
                <a:t>Create Disk or</a:t>
              </a:r>
            </a:p>
            <a:p>
              <a:pPr algn="ctr" defTabSz="685318" fontAlgn="base">
                <a:lnSpc>
                  <a:spcPct val="90000"/>
                </a:lnSpc>
                <a:spcBef>
                  <a:spcPct val="0"/>
                </a:spcBef>
                <a:spcAft>
                  <a:spcPct val="0"/>
                </a:spcAft>
              </a:pPr>
              <a:r>
                <a:rPr lang="en-US" sz="1200" b="1" dirty="0">
                  <a:ln>
                    <a:solidFill>
                      <a:schemeClr val="bg1">
                        <a:alpha val="0"/>
                      </a:schemeClr>
                    </a:solidFill>
                  </a:ln>
                  <a:solidFill>
                    <a:schemeClr val="bg1">
                      <a:alpha val="99000"/>
                    </a:schemeClr>
                  </a:solidFill>
                </a:rPr>
                <a:t>Image</a:t>
              </a:r>
            </a:p>
          </p:txBody>
        </p:sp>
        <p:sp>
          <p:nvSpPr>
            <p:cNvPr id="21" name="Right Arrow 20"/>
            <p:cNvSpPr/>
            <p:nvPr/>
          </p:nvSpPr>
          <p:spPr bwMode="auto">
            <a:xfrm>
              <a:off x="7209858"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
          <p:nvSpPr>
            <p:cNvPr id="22" name="Freeform 24"/>
            <p:cNvSpPr>
              <a:spLocks noEditPoints="1"/>
            </p:cNvSpPr>
            <p:nvPr/>
          </p:nvSpPr>
          <p:spPr bwMode="black">
            <a:xfrm>
              <a:off x="7700777" y="3222896"/>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7113771" y="2723978"/>
              <a:ext cx="1576359"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400" dirty="0">
                  <a:solidFill>
                    <a:schemeClr val="tx2">
                      <a:alpha val="99000"/>
                    </a:schemeClr>
                  </a:solidFill>
                  <a:latin typeface="+mn-lt"/>
                </a:rPr>
                <a:t>Provision VM from Image or Disk using portal, script or API</a:t>
              </a:r>
            </a:p>
          </p:txBody>
        </p:sp>
      </p:grpSp>
      <p:sp>
        <p:nvSpPr>
          <p:cNvPr id="24" name="Content Placeholder 9"/>
          <p:cNvSpPr txBox="1">
            <a:spLocks/>
          </p:cNvSpPr>
          <p:nvPr>
            <p:custDataLst>
              <p:tags r:id="rId1"/>
            </p:custDataLst>
          </p:nvPr>
        </p:nvSpPr>
        <p:spPr>
          <a:xfrm>
            <a:off x="478725" y="3028765"/>
            <a:ext cx="2493076" cy="1194173"/>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600"/>
              </a:spcBef>
              <a:buNone/>
            </a:pPr>
            <a:r>
              <a:rPr lang="en-US" sz="1400" dirty="0">
                <a:solidFill>
                  <a:schemeClr val="tx2">
                    <a:alpha val="99000"/>
                  </a:schemeClr>
                </a:solidFill>
              </a:rPr>
              <a:t>Use Case</a:t>
            </a:r>
          </a:p>
          <a:p>
            <a:pPr marL="174597" indent="-174597">
              <a:lnSpc>
                <a:spcPct val="90000"/>
              </a:lnSpc>
              <a:spcBef>
                <a:spcPts val="600"/>
              </a:spcBef>
            </a:pPr>
            <a:r>
              <a:rPr lang="en-US" sz="1200" dirty="0">
                <a:solidFill>
                  <a:schemeClr val="tx2">
                    <a:alpha val="99000"/>
                  </a:schemeClr>
                </a:solidFill>
              </a:rPr>
              <a:t>Forklift Migration of VMs</a:t>
            </a:r>
          </a:p>
          <a:p>
            <a:pPr marL="174597" indent="-174597">
              <a:lnSpc>
                <a:spcPct val="90000"/>
              </a:lnSpc>
              <a:spcBef>
                <a:spcPts val="600"/>
              </a:spcBef>
            </a:pPr>
            <a:r>
              <a:rPr lang="en-US" sz="1200" dirty="0">
                <a:solidFill>
                  <a:schemeClr val="tx2">
                    <a:alpha val="99000"/>
                  </a:schemeClr>
                </a:solidFill>
              </a:rPr>
              <a:t>Sys Prepped Images</a:t>
            </a:r>
          </a:p>
          <a:p>
            <a:pPr marL="0" indent="0">
              <a:lnSpc>
                <a:spcPct val="90000"/>
              </a:lnSpc>
              <a:spcBef>
                <a:spcPts val="600"/>
              </a:spcBef>
              <a:buNone/>
            </a:pPr>
            <a:r>
              <a:rPr lang="en-US" sz="1400" dirty="0">
                <a:solidFill>
                  <a:schemeClr val="tx2">
                    <a:alpha val="99000"/>
                  </a:schemeClr>
                </a:solidFill>
              </a:rPr>
              <a:t>VHD Must Be Fixed Disk </a:t>
            </a:r>
          </a:p>
          <a:p>
            <a:pPr marL="0" indent="0">
              <a:lnSpc>
                <a:spcPct val="90000"/>
              </a:lnSpc>
              <a:spcBef>
                <a:spcPts val="600"/>
              </a:spcBef>
              <a:buNone/>
            </a:pPr>
            <a:r>
              <a:rPr lang="en-US" sz="1200" dirty="0">
                <a:solidFill>
                  <a:schemeClr val="tx2">
                    <a:alpha val="99000"/>
                  </a:schemeClr>
                </a:solidFill>
              </a:rPr>
              <a:t>* </a:t>
            </a:r>
            <a:r>
              <a:rPr lang="en-US" sz="1200" dirty="0" err="1">
                <a:solidFill>
                  <a:schemeClr val="tx2">
                    <a:alpha val="99000"/>
                  </a:schemeClr>
                </a:solidFill>
              </a:rPr>
              <a:t>CSUpload</a:t>
            </a:r>
            <a:r>
              <a:rPr lang="en-US" sz="1200" dirty="0">
                <a:solidFill>
                  <a:schemeClr val="tx2">
                    <a:alpha val="99000"/>
                  </a:schemeClr>
                </a:solidFill>
              </a:rPr>
              <a:t> Can Convert on Upload</a:t>
            </a:r>
          </a:p>
        </p:txBody>
      </p:sp>
      <p:sp>
        <p:nvSpPr>
          <p:cNvPr id="17" name="Right Arrow 16"/>
          <p:cNvSpPr/>
          <p:nvPr/>
        </p:nvSpPr>
        <p:spPr bwMode="auto">
          <a:xfrm>
            <a:off x="4058004" y="3313051"/>
            <a:ext cx="971199"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4" tIns="34288" rIns="68574" bIns="34288" numCol="1" rtlCol="0" anchor="ctr" anchorCtr="0" compatLnSpc="1">
            <a:prstTxWarp prst="textNoShape">
              <a:avLst/>
            </a:prstTxWarp>
          </a:bodyPr>
          <a:lstStyle/>
          <a:p>
            <a:pPr algn="ctr" defTabSz="685552" fontAlgn="base">
              <a:spcBef>
                <a:spcPts val="150"/>
              </a:spcBef>
              <a:spcAft>
                <a:spcPct val="0"/>
              </a:spcAft>
            </a:pPr>
            <a:endParaRPr lang="en-US" sz="2100" dirty="0">
              <a:ln>
                <a:solidFill>
                  <a:schemeClr val="bg1">
                    <a:alpha val="0"/>
                  </a:schemeClr>
                </a:solidFill>
              </a:ln>
              <a:solidFill>
                <a:schemeClr val="bg1"/>
              </a:solidFill>
            </a:endParaRPr>
          </a:p>
        </p:txBody>
      </p:sp>
    </p:spTree>
    <p:extLst>
      <p:ext uri="{BB962C8B-B14F-4D97-AF65-F5344CB8AC3E}">
        <p14:creationId xmlns:p14="http://schemas.microsoft.com/office/powerpoint/2010/main" val="1666345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M17zx5OyEm3N6If4Z6eS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PlPD9p_kEmuhPuNSNSO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5rKWxCPQxkeOMkhyHMse5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7TQBLwN7JUqZ50IxKG9wQ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KASeTqgY0ONIjCRmhAdq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8.xGrdItlk28IM1BKgbeT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D_IEFF_4T0WppEVyI2v_a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QNeDWAPkUquYlSaquy_o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QNeDWAPkUquYlSaquy_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8.xGrdItlk28IM1BKgbeT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_IEFF_4T0WppEVyI2v_a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QNeDWAPkUquYlSaquy_o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teiN2v0ME6nhkNliWLD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QNeDWAPkUquYlSaquy_og"/>
</p:tagLst>
</file>

<file path=ppt/tags/tag86.xml><?xml version="1.0" encoding="utf-8"?>
<p:tagLst xmlns:a="http://schemas.openxmlformats.org/drawingml/2006/main" xmlns:r="http://schemas.openxmlformats.org/officeDocument/2006/relationships" xmlns:p="http://schemas.openxmlformats.org/presentationml/2006/main">
  <p:tag name="TIMING" val="|.8|20.6|11.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12">
      <a:dk1>
        <a:srgbClr val="292929"/>
      </a:dk1>
      <a:lt1>
        <a:srgbClr val="FFFFFF"/>
      </a:lt1>
      <a:dk2>
        <a:srgbClr val="5F5F5F"/>
      </a:dk2>
      <a:lt2>
        <a:srgbClr val="DDDDDD"/>
      </a:lt2>
      <a:accent1>
        <a:srgbClr val="FFBE00"/>
      </a:accent1>
      <a:accent2>
        <a:srgbClr val="00AEEF"/>
      </a:accent2>
      <a:accent3>
        <a:srgbClr val="910091"/>
      </a:accent3>
      <a:accent4>
        <a:srgbClr val="00A600"/>
      </a:accent4>
      <a:accent5>
        <a:srgbClr val="FF0000"/>
      </a:accent5>
      <a:accent6>
        <a:srgbClr val="0071BC"/>
      </a:accent6>
      <a:hlink>
        <a:srgbClr val="0000A6"/>
      </a:hlink>
      <a:folHlink>
        <a:srgbClr val="0071BC"/>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4.xml><?xml version="1.0" encoding="utf-8"?>
<a:theme xmlns:a="http://schemas.openxmlformats.org/drawingml/2006/main" name="1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5.xml><?xml version="1.0" encoding="utf-8"?>
<a:theme xmlns:a="http://schemas.openxmlformats.org/drawingml/2006/main" name="2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6.xml><?xml version="1.0" encoding="utf-8"?>
<a:theme xmlns:a="http://schemas.openxmlformats.org/drawingml/2006/main" name="3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7.xml><?xml version="1.0" encoding="utf-8"?>
<a:theme xmlns:a="http://schemas.openxmlformats.org/drawingml/2006/main" name="4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8.xml><?xml version="1.0" encoding="utf-8"?>
<a:theme xmlns:a="http://schemas.openxmlformats.org/drawingml/2006/main" name="Windows_Azure_DevCamp_16x9_Template - FINAL2">
  <a:themeElements>
    <a:clrScheme name="DevCamp-Template">
      <a:dk1>
        <a:srgbClr val="5F5F5F"/>
      </a:dk1>
      <a:lt1>
        <a:srgbClr val="FFFFFF"/>
      </a:lt1>
      <a:dk2>
        <a:srgbClr val="0071BC"/>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OM_x002f_Launch_x0020_Alignment xmlns="f847e7ad-bfae-49c8-aedd-39ec05321f40">1</BOM_x002f_Launch_x0020_Alignment>
    <Scenario xmlns="f847e7ad-bfae-49c8-aedd-39ec05321f40" xsi:nil="true"/>
    <Document_x0020_Owner xmlns="f847e7ad-bfae-49c8-aedd-39ec05321f40">
      <UserInfo>
        <DisplayName>Craig Kitterman</DisplayName>
        <AccountId>198</AccountId>
        <AccountType/>
      </UserInfo>
    </Document_x0020_Owner>
    <Capability_x002f_Product xmlns="f847e7ad-bfae-49c8-aedd-39ec05321f40">16</Capability_x002f_Product>
    <Workstream xmlns="f847e7ad-bfae-49c8-aedd-39ec05321f40">17</Workstream>
    <Source xmlns="f847e7ad-bfae-49c8-aedd-39ec05321f40">6</Source>
    <Document_x0020_Status xmlns="f847e7ad-bfae-49c8-aedd-39ec05321f40">Draft</Document_x0020_Status>
    <Segment xmlns="f847e7ad-bfae-49c8-aedd-39ec05321f40">5</Seg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49BF387DC003468EAA8A737C6FDB0C" ma:contentTypeVersion="22" ma:contentTypeDescription="Create a new document." ma:contentTypeScope="" ma:versionID="8cf14e336f8a3faf9a233abecfca95fe">
  <xsd:schema xmlns:xsd="http://www.w3.org/2001/XMLSchema" xmlns:xs="http://www.w3.org/2001/XMLSchema" xmlns:p="http://schemas.microsoft.com/office/2006/metadata/properties" xmlns:ns2="f847e7ad-bfae-49c8-aedd-39ec05321f40" targetNamespace="http://schemas.microsoft.com/office/2006/metadata/properties" ma:root="true" ma:fieldsID="8ff83141a414909d04eb23ab95548eed" ns2:_="">
    <xsd:import namespace="f847e7ad-bfae-49c8-aedd-39ec05321f40"/>
    <xsd:element name="properties">
      <xsd:complexType>
        <xsd:sequence>
          <xsd:element name="documentManagement">
            <xsd:complexType>
              <xsd:all>
                <xsd:element ref="ns2:Segment"/>
                <xsd:element ref="ns2:Workstream"/>
                <xsd:element ref="ns2:Capability_x002f_Product"/>
                <xsd:element ref="ns2:Source"/>
                <xsd:element ref="ns2:Document_x0020_Owner"/>
                <xsd:element ref="ns2:Document_x0020_Status" minOccurs="0"/>
                <xsd:element ref="ns2:Scenario" minOccurs="0"/>
                <xsd:element ref="ns2:BOM_x002f_Launch_x0020_Align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7e7ad-bfae-49c8-aedd-39ec05321f40" elementFormDefault="qualified">
    <xsd:import namespace="http://schemas.microsoft.com/office/2006/documentManagement/types"/>
    <xsd:import namespace="http://schemas.microsoft.com/office/infopath/2007/PartnerControls"/>
    <xsd:element name="Segment" ma:index="2" ma:displayName="Segment (Primary)" ma:list="{709e561d-3cc9-45bc-862d-0bd6fb02d30d}" ma:internalName="Segment" ma:readOnly="false" ma:showField="Title">
      <xsd:simpleType>
        <xsd:restriction base="dms:Lookup"/>
      </xsd:simpleType>
    </xsd:element>
    <xsd:element name="Workstream" ma:index="3" ma:displayName="Workstream (Primary)" ma:list="{528e3fe1-95a0-45e2-8485-7cf9ffbd34e3}" ma:internalName="Workstream" ma:readOnly="false" ma:showField="Title">
      <xsd:simpleType>
        <xsd:restriction base="dms:Lookup"/>
      </xsd:simpleType>
    </xsd:element>
    <xsd:element name="Capability_x002f_Product" ma:index="4" ma:displayName="Capability/Product (Primary)" ma:list="{86df3880-be69-47cc-bf1c-7c36ee20b550}" ma:internalName="Capability_x002f_Product" ma:readOnly="false" ma:showField="Title">
      <xsd:simpleType>
        <xsd:restriction base="dms:Lookup"/>
      </xsd:simpleType>
    </xsd:element>
    <xsd:element name="Source" ma:index="5" ma:displayName="Source" ma:list="{c848aa0f-2631-4698-86e2-7e174e1ddeb4}" ma:internalName="Source" ma:showField="Title">
      <xsd:simpleType>
        <xsd:restriction base="dms:Lookup"/>
      </xsd:simpleType>
    </xsd:element>
    <xsd:element name="Document_x0020_Owner" ma:index="6" ma:displayName="Document Owner" ma:description="Who is the owner of this document and contact for questions or updates?" ma:list="UserInfo" ma:SharePointGroup="0" ma:internalName="Document_x0020_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Status" ma:index="7" nillable="true" ma:displayName="Document Status" ma:default="Draft" ma:format="Dropdown" ma:internalName="Document_x0020_Status">
      <xsd:simpleType>
        <xsd:restriction base="dms:Choice">
          <xsd:enumeration value="Draft"/>
          <xsd:enumeration value="Final"/>
        </xsd:restriction>
      </xsd:simpleType>
    </xsd:element>
    <xsd:element name="Scenario" ma:index="14" nillable="true" ma:displayName="Scenario" ma:list="{272ba480-a202-40fe-88de-6b04d2a45ecb}" ma:internalName="Scenario" ma:showField="Title">
      <xsd:simpleType>
        <xsd:restriction base="dms:Lookup"/>
      </xsd:simpleType>
    </xsd:element>
    <xsd:element name="BOM_x002f_Launch_x0020_Alignment" ma:index="15" nillable="true" ma:displayName="BOM/Launch Alignment" ma:list="{13d9adb4-6e76-4c45-81f7-a1ca8335e509}" ma:internalName="BOM_x002f_Launch_x0020_Align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B64BB9-3772-44C2-82F4-DBB5E8349B07}">
  <ds:schemaRefs>
    <ds:schemaRef ds:uri="http://schemas.microsoft.com/sharepoint/v3/contenttype/forms"/>
  </ds:schemaRefs>
</ds:datastoreItem>
</file>

<file path=customXml/itemProps2.xml><?xml version="1.0" encoding="utf-8"?>
<ds:datastoreItem xmlns:ds="http://schemas.openxmlformats.org/officeDocument/2006/customXml" ds:itemID="{F8CF69C5-0497-4CBF-B135-F09D219CA3FA}">
  <ds:schemaRefs>
    <ds:schemaRef ds:uri="http://schemas.microsoft.com/office/2006/metadata/properties"/>
    <ds:schemaRef ds:uri="http://schemas.microsoft.com/office/2006/documentManagement/types"/>
    <ds:schemaRef ds:uri="f847e7ad-bfae-49c8-aedd-39ec05321f40"/>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70E8EBC-47BF-4C09-885E-AE915D5F7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7e7ad-bfae-49c8-aedd-39ec05321f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MS1444_Windows Azure Template 16x9_r08b</Template>
  <TotalTime>9189</TotalTime>
  <Words>4066</Words>
  <Application>Microsoft Office PowerPoint</Application>
  <PresentationFormat>On-screen Show (16:9)</PresentationFormat>
  <Paragraphs>855</Paragraphs>
  <Slides>52</Slides>
  <Notes>52</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52</vt:i4>
      </vt:variant>
    </vt:vector>
  </HeadingPairs>
  <TitlesOfParts>
    <vt:vector size="69" baseType="lpstr">
      <vt:lpstr>Arial</vt:lpstr>
      <vt:lpstr>Calibri</vt:lpstr>
      <vt:lpstr>Consolas</vt:lpstr>
      <vt:lpstr>Segoe</vt:lpstr>
      <vt:lpstr>Segoe Light</vt:lpstr>
      <vt:lpstr>Segoe UI</vt:lpstr>
      <vt:lpstr>Segoe UI Light</vt:lpstr>
      <vt:lpstr>Wingdings</vt:lpstr>
      <vt:lpstr>MS1444_Windows Azure Template 16x9_r08b</vt:lpstr>
      <vt:lpstr>White with Consolas font for code slides</vt:lpstr>
      <vt:lpstr>1_MS1444_Windows Azure Template 16x9_r08a</vt:lpstr>
      <vt:lpstr>1_MS1444_Windows Azure Template 16x9_r08b</vt:lpstr>
      <vt:lpstr>2_MS1444_Windows Azure Template 16x9_r08b</vt:lpstr>
      <vt:lpstr>3_MS1444_Windows Azure Template 16x9_r08b</vt:lpstr>
      <vt:lpstr>4_MS1444_Windows Azure Template 16x9_r08b</vt:lpstr>
      <vt:lpstr>Windows_Azure_DevCamp_16x9_Template - FINAL2</vt:lpstr>
      <vt:lpstr>think-cell Slide</vt:lpstr>
      <vt:lpstr>Windows Azure Virtual Machines</vt:lpstr>
      <vt:lpstr>A Continuous Offering    From Private to     Public Cloud </vt:lpstr>
      <vt:lpstr>Windows Azure Virtual Machines</vt:lpstr>
      <vt:lpstr>IaaS Workloads – all about the app</vt:lpstr>
      <vt:lpstr>Virtual Machine vs VM Role</vt:lpstr>
      <vt:lpstr>Images Available at Preview</vt:lpstr>
      <vt:lpstr>PowerPoint Presentation</vt:lpstr>
      <vt:lpstr>Cloud First Provisioning</vt:lpstr>
      <vt:lpstr>Bring Your Own Server/VHD</vt:lpstr>
      <vt:lpstr>Imaging VMs in the Cloud</vt:lpstr>
      <vt:lpstr>Image Mobility</vt:lpstr>
      <vt:lpstr>Disks and Images</vt:lpstr>
      <vt:lpstr>Persistent Disk Management</vt:lpstr>
      <vt:lpstr>Persistent Disks and Highly Durable</vt:lpstr>
      <vt:lpstr>Persistent Disks and Highly Durable</vt:lpstr>
      <vt:lpstr>Virtual Machine Sizes</vt:lpstr>
      <vt:lpstr>Disk Caching</vt:lpstr>
      <vt:lpstr>VM Management and Automation</vt:lpstr>
      <vt:lpstr>Scripting Capabilities</vt:lpstr>
      <vt:lpstr>Demo</vt:lpstr>
      <vt:lpstr>PowerPoint Presentation</vt:lpstr>
      <vt:lpstr>Cloud Services, Roles and Instances Cloud Service is a management, configuration, security, networking and service model boundary</vt:lpstr>
      <vt:lpstr>Virtual Machines Virtual Machines are roles with exactly one instance </vt:lpstr>
      <vt:lpstr>Cloud Services with Virtual Machines Multiple Virtual Machines can be hosted within the same cloud service </vt:lpstr>
      <vt:lpstr>PowerPoint Presentation</vt:lpstr>
      <vt:lpstr>Virtual Machine Names and DNS</vt:lpstr>
      <vt:lpstr>Protocols and Endpoints</vt:lpstr>
      <vt:lpstr>Port Forwarding Input Endpoints</vt:lpstr>
      <vt:lpstr>Load Balanced Sets</vt:lpstr>
      <vt:lpstr>Load Balancer Custom Probes</vt:lpstr>
      <vt:lpstr>PowerPoint Presentation</vt:lpstr>
      <vt:lpstr>Service Level Agreements </vt:lpstr>
      <vt:lpstr>Fault and Update Domains</vt:lpstr>
      <vt:lpstr>Fault and Update Domains</vt:lpstr>
      <vt:lpstr>Virtual Machine Availability Sets Update Domains are honored by host OS updates</vt:lpstr>
      <vt:lpstr>How Does this Relate to SLA?</vt:lpstr>
      <vt:lpstr>End to End Highly Available Solution</vt:lpstr>
      <vt:lpstr>Demo</vt:lpstr>
      <vt:lpstr>PowerPoint Presentation</vt:lpstr>
      <vt:lpstr>Cross-premise Connectivity</vt:lpstr>
      <vt:lpstr>Windows Azure Virtual Network</vt:lpstr>
      <vt:lpstr>Virtual Networks Scenarios</vt:lpstr>
      <vt:lpstr>Does Your App Need a Virtual Network?</vt:lpstr>
      <vt:lpstr>Supported VPN Device List</vt:lpstr>
      <vt:lpstr>IaaS and PaaS   – Better Together</vt:lpstr>
      <vt:lpstr>The Benefits of PaaS </vt:lpstr>
      <vt:lpstr>IaaS and PaaS Side by Side</vt:lpstr>
      <vt:lpstr>Connecting Applications and VMs</vt:lpstr>
      <vt:lpstr>Connecting Cloud Services with VNET</vt:lpstr>
      <vt:lpstr>Demo</vt:lpstr>
      <vt:lpstr>Summary</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Virtual Machines</dc:title>
  <dc:creator>Michael Washam</dc:creator>
  <dc:description>Comprehensive presentation that introduces the technical concepts and business value of Windows Azure Virtual Machines and Virtual Networks
by Michael Washammwasham@microsoft.com</dc:description>
  <cp:lastModifiedBy>Andrew P. Westgarth</cp:lastModifiedBy>
  <cp:revision>624</cp:revision>
  <cp:lastPrinted>2012-06-13T17:37:07Z</cp:lastPrinted>
  <dcterms:created xsi:type="dcterms:W3CDTF">2006-08-16T00:00:00Z</dcterms:created>
  <dcterms:modified xsi:type="dcterms:W3CDTF">2013-01-13T20:09:15Z</dcterms:modified>
  <cp:version>1.0.3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0x010100CC49BF387DC003468EAA8A737C6FDB0C</vt:lpwstr>
  </property>
</Properties>
</file>